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138"/>
  </p:notesMasterIdLst>
  <p:sldIdLst>
    <p:sldId id="256" r:id="rId3"/>
    <p:sldId id="356" r:id="rId4"/>
    <p:sldId id="259" r:id="rId5"/>
    <p:sldId id="260" r:id="rId6"/>
    <p:sldId id="261" r:id="rId7"/>
    <p:sldId id="263" r:id="rId8"/>
    <p:sldId id="262" r:id="rId9"/>
    <p:sldId id="285" r:id="rId10"/>
    <p:sldId id="265" r:id="rId11"/>
    <p:sldId id="286" r:id="rId12"/>
    <p:sldId id="266" r:id="rId13"/>
    <p:sldId id="267" r:id="rId14"/>
    <p:sldId id="268" r:id="rId15"/>
    <p:sldId id="1766" r:id="rId16"/>
    <p:sldId id="1767" r:id="rId17"/>
    <p:sldId id="1768" r:id="rId18"/>
    <p:sldId id="269" r:id="rId19"/>
    <p:sldId id="1769" r:id="rId20"/>
    <p:sldId id="270" r:id="rId21"/>
    <p:sldId id="1772" r:id="rId22"/>
    <p:sldId id="1770" r:id="rId23"/>
    <p:sldId id="1773" r:id="rId24"/>
    <p:sldId id="1774" r:id="rId25"/>
    <p:sldId id="1771" r:id="rId26"/>
    <p:sldId id="1775" r:id="rId27"/>
    <p:sldId id="1776" r:id="rId28"/>
    <p:sldId id="1777" r:id="rId29"/>
    <p:sldId id="1778" r:id="rId30"/>
    <p:sldId id="283" r:id="rId31"/>
    <p:sldId id="1779" r:id="rId32"/>
    <p:sldId id="1780" r:id="rId33"/>
    <p:sldId id="1781" r:id="rId34"/>
    <p:sldId id="1782" r:id="rId35"/>
    <p:sldId id="1783" r:id="rId36"/>
    <p:sldId id="1784" r:id="rId37"/>
    <p:sldId id="1785" r:id="rId38"/>
    <p:sldId id="1786" r:id="rId39"/>
    <p:sldId id="1787" r:id="rId40"/>
    <p:sldId id="1788" r:id="rId41"/>
    <p:sldId id="1789" r:id="rId42"/>
    <p:sldId id="1790" r:id="rId43"/>
    <p:sldId id="1791" r:id="rId44"/>
    <p:sldId id="1792" r:id="rId45"/>
    <p:sldId id="1793" r:id="rId46"/>
    <p:sldId id="1794" r:id="rId47"/>
    <p:sldId id="1801" r:id="rId48"/>
    <p:sldId id="1800" r:id="rId49"/>
    <p:sldId id="1804" r:id="rId50"/>
    <p:sldId id="1803" r:id="rId51"/>
    <p:sldId id="1805" r:id="rId52"/>
    <p:sldId id="1806" r:id="rId53"/>
    <p:sldId id="1807" r:id="rId54"/>
    <p:sldId id="1808" r:id="rId55"/>
    <p:sldId id="1809" r:id="rId56"/>
    <p:sldId id="1810" r:id="rId57"/>
    <p:sldId id="1811" r:id="rId58"/>
    <p:sldId id="1812" r:id="rId59"/>
    <p:sldId id="1802" r:id="rId60"/>
    <p:sldId id="1814" r:id="rId61"/>
    <p:sldId id="1815" r:id="rId62"/>
    <p:sldId id="1816" r:id="rId63"/>
    <p:sldId id="1817" r:id="rId64"/>
    <p:sldId id="1818" r:id="rId65"/>
    <p:sldId id="1819" r:id="rId66"/>
    <p:sldId id="1820" r:id="rId67"/>
    <p:sldId id="1821" r:id="rId68"/>
    <p:sldId id="1822" r:id="rId69"/>
    <p:sldId id="303" r:id="rId70"/>
    <p:sldId id="1823" r:id="rId71"/>
    <p:sldId id="1824" r:id="rId72"/>
    <p:sldId id="1825" r:id="rId73"/>
    <p:sldId id="1826" r:id="rId74"/>
    <p:sldId id="1827" r:id="rId75"/>
    <p:sldId id="1828" r:id="rId76"/>
    <p:sldId id="1829" r:id="rId77"/>
    <p:sldId id="1830" r:id="rId78"/>
    <p:sldId id="1832" r:id="rId79"/>
    <p:sldId id="1831" r:id="rId80"/>
    <p:sldId id="1834" r:id="rId81"/>
    <p:sldId id="1835" r:id="rId82"/>
    <p:sldId id="1836" r:id="rId83"/>
    <p:sldId id="1837" r:id="rId84"/>
    <p:sldId id="1838" r:id="rId85"/>
    <p:sldId id="1839" r:id="rId86"/>
    <p:sldId id="1840" r:id="rId87"/>
    <p:sldId id="1841" r:id="rId88"/>
    <p:sldId id="1842" r:id="rId89"/>
    <p:sldId id="1843" r:id="rId90"/>
    <p:sldId id="1844" r:id="rId91"/>
    <p:sldId id="1845" r:id="rId92"/>
    <p:sldId id="1846" r:id="rId93"/>
    <p:sldId id="1847" r:id="rId94"/>
    <p:sldId id="1848" r:id="rId95"/>
    <p:sldId id="1849" r:id="rId96"/>
    <p:sldId id="1850" r:id="rId97"/>
    <p:sldId id="1851" r:id="rId98"/>
    <p:sldId id="1852" r:id="rId99"/>
    <p:sldId id="1853" r:id="rId100"/>
    <p:sldId id="330" r:id="rId101"/>
    <p:sldId id="1854" r:id="rId102"/>
    <p:sldId id="1855" r:id="rId103"/>
    <p:sldId id="1856" r:id="rId104"/>
    <p:sldId id="1857" r:id="rId105"/>
    <p:sldId id="1858" r:id="rId106"/>
    <p:sldId id="1859" r:id="rId107"/>
    <p:sldId id="1860" r:id="rId108"/>
    <p:sldId id="336" r:id="rId109"/>
    <p:sldId id="1861" r:id="rId110"/>
    <p:sldId id="1862" r:id="rId111"/>
    <p:sldId id="1863" r:id="rId112"/>
    <p:sldId id="1864" r:id="rId113"/>
    <p:sldId id="1865" r:id="rId114"/>
    <p:sldId id="1866" r:id="rId115"/>
    <p:sldId id="1867" r:id="rId116"/>
    <p:sldId id="1868" r:id="rId117"/>
    <p:sldId id="1869" r:id="rId118"/>
    <p:sldId id="1870" r:id="rId119"/>
    <p:sldId id="1871" r:id="rId120"/>
    <p:sldId id="1872" r:id="rId121"/>
    <p:sldId id="1873" r:id="rId122"/>
    <p:sldId id="1874" r:id="rId123"/>
    <p:sldId id="1875" r:id="rId124"/>
    <p:sldId id="1876" r:id="rId125"/>
    <p:sldId id="1877" r:id="rId126"/>
    <p:sldId id="1878" r:id="rId127"/>
    <p:sldId id="1879" r:id="rId128"/>
    <p:sldId id="1880" r:id="rId129"/>
    <p:sldId id="1881" r:id="rId130"/>
    <p:sldId id="1882" r:id="rId131"/>
    <p:sldId id="1883" r:id="rId132"/>
    <p:sldId id="350" r:id="rId133"/>
    <p:sldId id="351" r:id="rId134"/>
    <p:sldId id="353" r:id="rId135"/>
    <p:sldId id="355" r:id="rId136"/>
    <p:sldId id="354"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E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C7333D-56A8-4B41-9556-F2E81ABBB0DD}" v="535" dt="2021-07-12T01:17:42.0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469"/>
    <p:restoredTop sz="95603"/>
  </p:normalViewPr>
  <p:slideViewPr>
    <p:cSldViewPr snapToGrid="0" snapToObjects="1">
      <p:cViewPr varScale="1">
        <p:scale>
          <a:sx n="128" d="100"/>
          <a:sy n="128" d="100"/>
        </p:scale>
        <p:origin x="936" y="176"/>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notesMaster" Target="notesMasters/notesMaster1.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microsoft.com/office/2015/10/relationships/revisionInfo" Target="revisionInfo.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presProps" Target="presProps.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bleStyles" Target="tableStyles.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eder, James R" userId="fdbdb125-015b-44ea-94cd-dde16afa12a6" providerId="ADAL" clId="{3A5F9414-C627-DA46-B4FB-6A1701E19BF9}"/>
    <pc:docChg chg="undo custSel addSld delSld modSld">
      <pc:chgData name="Faeder, James R" userId="fdbdb125-015b-44ea-94cd-dde16afa12a6" providerId="ADAL" clId="{3A5F9414-C627-DA46-B4FB-6A1701E19BF9}" dt="2021-07-09T21:45:34.332" v="4" actId="2696"/>
      <pc:docMkLst>
        <pc:docMk/>
      </pc:docMkLst>
      <pc:sldChg chg="modSp del mod modAnim">
        <pc:chgData name="Faeder, James R" userId="fdbdb125-015b-44ea-94cd-dde16afa12a6" providerId="ADAL" clId="{3A5F9414-C627-DA46-B4FB-6A1701E19BF9}" dt="2021-07-09T21:45:34.332" v="4" actId="2696"/>
        <pc:sldMkLst>
          <pc:docMk/>
          <pc:sldMk cId="3007584309" sldId="258"/>
        </pc:sldMkLst>
        <pc:picChg chg="mod">
          <ac:chgData name="Faeder, James R" userId="fdbdb125-015b-44ea-94cd-dde16afa12a6" providerId="ADAL" clId="{3A5F9414-C627-DA46-B4FB-6A1701E19BF9}" dt="2021-07-09T21:44:28.812" v="2" actId="1076"/>
          <ac:picMkLst>
            <pc:docMk/>
            <pc:sldMk cId="3007584309" sldId="258"/>
            <ac:picMk id="2" creationId="{499F9B7B-4875-9341-95A7-A70A2CAAB701}"/>
          </ac:picMkLst>
        </pc:picChg>
      </pc:sldChg>
      <pc:sldChg chg="add">
        <pc:chgData name="Faeder, James R" userId="fdbdb125-015b-44ea-94cd-dde16afa12a6" providerId="ADAL" clId="{3A5F9414-C627-DA46-B4FB-6A1701E19BF9}" dt="2021-07-09T21:45:25.311" v="3"/>
        <pc:sldMkLst>
          <pc:docMk/>
          <pc:sldMk cId="155493751" sldId="356"/>
        </pc:sldMkLst>
      </pc:sldChg>
    </pc:docChg>
  </pc:docChgLst>
  <pc:docChgLst>
    <pc:chgData name="Faeder, James R" userId="fdbdb125-015b-44ea-94cd-dde16afa12a6" providerId="ADAL" clId="{C0C7333D-56A8-4B41-9556-F2E81ABBB0DD}"/>
    <pc:docChg chg="undo redo custSel addSld delSld modSld sldOrd">
      <pc:chgData name="Faeder, James R" userId="fdbdb125-015b-44ea-94cd-dde16afa12a6" providerId="ADAL" clId="{C0C7333D-56A8-4B41-9556-F2E81ABBB0DD}" dt="2021-07-12T01:17:42.071" v="11318"/>
      <pc:docMkLst>
        <pc:docMk/>
      </pc:docMkLst>
      <pc:sldChg chg="modSp mod">
        <pc:chgData name="Faeder, James R" userId="fdbdb125-015b-44ea-94cd-dde16afa12a6" providerId="ADAL" clId="{C0C7333D-56A8-4B41-9556-F2E81ABBB0DD}" dt="2021-07-09T22:17:48.327" v="1" actId="20577"/>
        <pc:sldMkLst>
          <pc:docMk/>
          <pc:sldMk cId="736147582" sldId="256"/>
        </pc:sldMkLst>
        <pc:spChg chg="mod">
          <ac:chgData name="Faeder, James R" userId="fdbdb125-015b-44ea-94cd-dde16afa12a6" providerId="ADAL" clId="{C0C7333D-56A8-4B41-9556-F2E81ABBB0DD}" dt="2021-07-09T22:17:48.327" v="1" actId="20577"/>
          <ac:spMkLst>
            <pc:docMk/>
            <pc:sldMk cId="736147582" sldId="256"/>
            <ac:spMk id="3" creationId="{6F78C615-DE77-114A-8CBE-2948B324098E}"/>
          </ac:spMkLst>
        </pc:spChg>
      </pc:sldChg>
      <pc:sldChg chg="addSp delSp modSp mod delAnim">
        <pc:chgData name="Faeder, James R" userId="fdbdb125-015b-44ea-94cd-dde16afa12a6" providerId="ADAL" clId="{C0C7333D-56A8-4B41-9556-F2E81ABBB0DD}" dt="2021-07-10T16:55:44.403" v="169" actId="1076"/>
        <pc:sldMkLst>
          <pc:docMk/>
          <pc:sldMk cId="2485530352" sldId="267"/>
        </pc:sldMkLst>
        <pc:spChg chg="add mod">
          <ac:chgData name="Faeder, James R" userId="fdbdb125-015b-44ea-94cd-dde16afa12a6" providerId="ADAL" clId="{C0C7333D-56A8-4B41-9556-F2E81ABBB0DD}" dt="2021-07-10T16:53:10.428" v="53" actId="1036"/>
          <ac:spMkLst>
            <pc:docMk/>
            <pc:sldMk cId="2485530352" sldId="267"/>
            <ac:spMk id="4" creationId="{48C0CF8F-FD65-F348-8A2F-1BA9656A134E}"/>
          </ac:spMkLst>
        </pc:spChg>
        <pc:spChg chg="add mod">
          <ac:chgData name="Faeder, James R" userId="fdbdb125-015b-44ea-94cd-dde16afa12a6" providerId="ADAL" clId="{C0C7333D-56A8-4B41-9556-F2E81ABBB0DD}" dt="2021-07-10T16:55:40.049" v="168" actId="14100"/>
          <ac:spMkLst>
            <pc:docMk/>
            <pc:sldMk cId="2485530352" sldId="267"/>
            <ac:spMk id="5" creationId="{6E9A0176-9544-D944-8550-19D739F15C9E}"/>
          </ac:spMkLst>
        </pc:spChg>
        <pc:spChg chg="add mod">
          <ac:chgData name="Faeder, James R" userId="fdbdb125-015b-44ea-94cd-dde16afa12a6" providerId="ADAL" clId="{C0C7333D-56A8-4B41-9556-F2E81ABBB0DD}" dt="2021-07-10T16:55:44.403" v="169" actId="1076"/>
          <ac:spMkLst>
            <pc:docMk/>
            <pc:sldMk cId="2485530352" sldId="267"/>
            <ac:spMk id="7" creationId="{BD40519D-CAEA-9C40-8277-0D65B3D8A308}"/>
          </ac:spMkLst>
        </pc:spChg>
        <pc:picChg chg="mod">
          <ac:chgData name="Faeder, James R" userId="fdbdb125-015b-44ea-94cd-dde16afa12a6" providerId="ADAL" clId="{C0C7333D-56A8-4B41-9556-F2E81ABBB0DD}" dt="2021-07-10T16:51:33.982" v="6" actId="1035"/>
          <ac:picMkLst>
            <pc:docMk/>
            <pc:sldMk cId="2485530352" sldId="267"/>
            <ac:picMk id="6" creationId="{9AAA46ED-26E1-B24C-A0E1-DD0A523227C4}"/>
          </ac:picMkLst>
        </pc:picChg>
        <pc:picChg chg="del mod">
          <ac:chgData name="Faeder, James R" userId="fdbdb125-015b-44ea-94cd-dde16afa12a6" providerId="ADAL" clId="{C0C7333D-56A8-4B41-9556-F2E81ABBB0DD}" dt="2021-07-10T16:55:08.734" v="148" actId="478"/>
          <ac:picMkLst>
            <pc:docMk/>
            <pc:sldMk cId="2485530352" sldId="267"/>
            <ac:picMk id="9" creationId="{C0ACD26C-32FA-5C48-8531-018757A34EB0}"/>
          </ac:picMkLst>
        </pc:picChg>
      </pc:sldChg>
      <pc:sldChg chg="modSp mod">
        <pc:chgData name="Faeder, James R" userId="fdbdb125-015b-44ea-94cd-dde16afa12a6" providerId="ADAL" clId="{C0C7333D-56A8-4B41-9556-F2E81ABBB0DD}" dt="2021-07-10T17:11:14.474" v="204" actId="20577"/>
        <pc:sldMkLst>
          <pc:docMk/>
          <pc:sldMk cId="3076233349" sldId="269"/>
        </pc:sldMkLst>
        <pc:spChg chg="mod">
          <ac:chgData name="Faeder, James R" userId="fdbdb125-015b-44ea-94cd-dde16afa12a6" providerId="ADAL" clId="{C0C7333D-56A8-4B41-9556-F2E81ABBB0DD}" dt="2021-07-10T17:11:14.474" v="204" actId="20577"/>
          <ac:spMkLst>
            <pc:docMk/>
            <pc:sldMk cId="3076233349" sldId="269"/>
            <ac:spMk id="4" creationId="{A03AA1E6-DF37-7640-A287-1C1D7F598DB0}"/>
          </ac:spMkLst>
        </pc:spChg>
      </pc:sldChg>
      <pc:sldChg chg="addSp delSp modSp mod setBg modClrScheme chgLayout">
        <pc:chgData name="Faeder, James R" userId="fdbdb125-015b-44ea-94cd-dde16afa12a6" providerId="ADAL" clId="{C0C7333D-56A8-4B41-9556-F2E81ABBB0DD}" dt="2021-07-10T18:22:11.541" v="986" actId="1038"/>
        <pc:sldMkLst>
          <pc:docMk/>
          <pc:sldMk cId="2820335453" sldId="270"/>
        </pc:sldMkLst>
        <pc:spChg chg="mod ord">
          <ac:chgData name="Faeder, James R" userId="fdbdb125-015b-44ea-94cd-dde16afa12a6" providerId="ADAL" clId="{C0C7333D-56A8-4B41-9556-F2E81ABBB0DD}" dt="2021-07-10T17:51:19.276" v="755" actId="26606"/>
          <ac:spMkLst>
            <pc:docMk/>
            <pc:sldMk cId="2820335453" sldId="270"/>
            <ac:spMk id="4" creationId="{AA7B0235-F54F-BA42-ADB2-93BEB8C476E2}"/>
          </ac:spMkLst>
        </pc:spChg>
        <pc:spChg chg="mod ord">
          <ac:chgData name="Faeder, James R" userId="fdbdb125-015b-44ea-94cd-dde16afa12a6" providerId="ADAL" clId="{C0C7333D-56A8-4B41-9556-F2E81ABBB0DD}" dt="2021-07-10T17:51:19.276" v="755" actId="26606"/>
          <ac:spMkLst>
            <pc:docMk/>
            <pc:sldMk cId="2820335453" sldId="270"/>
            <ac:spMk id="5" creationId="{8FAA8B2B-C925-5649-A71F-735566A9EDB7}"/>
          </ac:spMkLst>
        </pc:spChg>
        <pc:spChg chg="del">
          <ac:chgData name="Faeder, James R" userId="fdbdb125-015b-44ea-94cd-dde16afa12a6" providerId="ADAL" clId="{C0C7333D-56A8-4B41-9556-F2E81ABBB0DD}" dt="2021-07-10T17:50:20.146" v="746" actId="478"/>
          <ac:spMkLst>
            <pc:docMk/>
            <pc:sldMk cId="2820335453" sldId="270"/>
            <ac:spMk id="7" creationId="{22F3583C-93E3-D84B-9D80-F74851E9B527}"/>
          </ac:spMkLst>
        </pc:spChg>
        <pc:spChg chg="del">
          <ac:chgData name="Faeder, James R" userId="fdbdb125-015b-44ea-94cd-dde16afa12a6" providerId="ADAL" clId="{C0C7333D-56A8-4B41-9556-F2E81ABBB0DD}" dt="2021-07-10T17:50:21.450" v="747" actId="478"/>
          <ac:spMkLst>
            <pc:docMk/>
            <pc:sldMk cId="2820335453" sldId="270"/>
            <ac:spMk id="8" creationId="{A40499A1-6B26-D248-9189-C21EA4FC84F1}"/>
          </ac:spMkLst>
        </pc:spChg>
        <pc:spChg chg="del">
          <ac:chgData name="Faeder, James R" userId="fdbdb125-015b-44ea-94cd-dde16afa12a6" providerId="ADAL" clId="{C0C7333D-56A8-4B41-9556-F2E81ABBB0DD}" dt="2021-07-10T17:50:22.771" v="748" actId="478"/>
          <ac:spMkLst>
            <pc:docMk/>
            <pc:sldMk cId="2820335453" sldId="270"/>
            <ac:spMk id="11" creationId="{2A64A784-D8EB-3C48-8AE4-CC8D53F7CAB3}"/>
          </ac:spMkLst>
        </pc:spChg>
        <pc:spChg chg="add mod ord">
          <ac:chgData name="Faeder, James R" userId="fdbdb125-015b-44ea-94cd-dde16afa12a6" providerId="ADAL" clId="{C0C7333D-56A8-4B41-9556-F2E81ABBB0DD}" dt="2021-07-10T18:21:31.688" v="975" actId="20577"/>
          <ac:spMkLst>
            <pc:docMk/>
            <pc:sldMk cId="2820335453" sldId="270"/>
            <ac:spMk id="12" creationId="{63845E6F-12E5-1044-BE7F-7A1F20500B1C}"/>
          </ac:spMkLst>
        </pc:spChg>
        <pc:spChg chg="add del mod">
          <ac:chgData name="Faeder, James R" userId="fdbdb125-015b-44ea-94cd-dde16afa12a6" providerId="ADAL" clId="{C0C7333D-56A8-4B41-9556-F2E81ABBB0DD}" dt="2021-07-10T17:51:18.286" v="754" actId="767"/>
          <ac:spMkLst>
            <pc:docMk/>
            <pc:sldMk cId="2820335453" sldId="270"/>
            <ac:spMk id="13" creationId="{C8B922DD-6E5B-1047-ACF5-95DD0BF3E75D}"/>
          </ac:spMkLst>
        </pc:spChg>
        <pc:spChg chg="add mod">
          <ac:chgData name="Faeder, James R" userId="fdbdb125-015b-44ea-94cd-dde16afa12a6" providerId="ADAL" clId="{C0C7333D-56A8-4B41-9556-F2E81ABBB0DD}" dt="2021-07-10T18:22:11.541" v="986" actId="1038"/>
          <ac:spMkLst>
            <pc:docMk/>
            <pc:sldMk cId="2820335453" sldId="270"/>
            <ac:spMk id="14" creationId="{F17D7739-DF35-364C-848F-A6655CBA776A}"/>
          </ac:spMkLst>
        </pc:spChg>
        <pc:spChg chg="add del">
          <ac:chgData name="Faeder, James R" userId="fdbdb125-015b-44ea-94cd-dde16afa12a6" providerId="ADAL" clId="{C0C7333D-56A8-4B41-9556-F2E81ABBB0DD}" dt="2021-07-10T17:51:19.276" v="755" actId="26606"/>
          <ac:spMkLst>
            <pc:docMk/>
            <pc:sldMk cId="2820335453" sldId="270"/>
            <ac:spMk id="17" creationId="{201CC55D-ED54-4C5C-95E6-10947BD1103B}"/>
          </ac:spMkLst>
        </pc:spChg>
        <pc:spChg chg="add del">
          <ac:chgData name="Faeder, James R" userId="fdbdb125-015b-44ea-94cd-dde16afa12a6" providerId="ADAL" clId="{C0C7333D-56A8-4B41-9556-F2E81ABBB0DD}" dt="2021-07-10T17:51:19.276" v="755" actId="26606"/>
          <ac:spMkLst>
            <pc:docMk/>
            <pc:sldMk cId="2820335453" sldId="270"/>
            <ac:spMk id="23" creationId="{3873B707-463F-40B0-8227-E8CC6C67EB25}"/>
          </ac:spMkLst>
        </pc:spChg>
        <pc:spChg chg="add del">
          <ac:chgData name="Faeder, James R" userId="fdbdb125-015b-44ea-94cd-dde16afa12a6" providerId="ADAL" clId="{C0C7333D-56A8-4B41-9556-F2E81ABBB0DD}" dt="2021-07-10T17:51:19.276" v="755" actId="26606"/>
          <ac:spMkLst>
            <pc:docMk/>
            <pc:sldMk cId="2820335453" sldId="270"/>
            <ac:spMk id="25" creationId="{C13237C8-E62C-4F0D-A318-BD6FB6C2D138}"/>
          </ac:spMkLst>
        </pc:spChg>
        <pc:spChg chg="add del">
          <ac:chgData name="Faeder, James R" userId="fdbdb125-015b-44ea-94cd-dde16afa12a6" providerId="ADAL" clId="{C0C7333D-56A8-4B41-9556-F2E81ABBB0DD}" dt="2021-07-10T17:51:19.276" v="755" actId="26606"/>
          <ac:spMkLst>
            <pc:docMk/>
            <pc:sldMk cId="2820335453" sldId="270"/>
            <ac:spMk id="27" creationId="{19C9EAEA-39D0-4B0E-A0EB-51E7B26740B1}"/>
          </ac:spMkLst>
        </pc:spChg>
        <pc:grpChg chg="add del">
          <ac:chgData name="Faeder, James R" userId="fdbdb125-015b-44ea-94cd-dde16afa12a6" providerId="ADAL" clId="{C0C7333D-56A8-4B41-9556-F2E81ABBB0DD}" dt="2021-07-10T17:51:19.276" v="755" actId="26606"/>
          <ac:grpSpMkLst>
            <pc:docMk/>
            <pc:sldMk cId="2820335453" sldId="270"/>
            <ac:grpSpMk id="19" creationId="{1DE889C7-FAD6-4397-98E2-05D503484459}"/>
          </ac:grpSpMkLst>
        </pc:grpChg>
        <pc:picChg chg="add del mod">
          <ac:chgData name="Faeder, James R" userId="fdbdb125-015b-44ea-94cd-dde16afa12a6" providerId="ADAL" clId="{C0C7333D-56A8-4B41-9556-F2E81ABBB0DD}" dt="2021-07-10T17:48:35.670" v="737" actId="478"/>
          <ac:picMkLst>
            <pc:docMk/>
            <pc:sldMk cId="2820335453" sldId="270"/>
            <ac:picMk id="2" creationId="{357D5257-B85A-FC48-8B66-04C51A1565F5}"/>
          </ac:picMkLst>
        </pc:picChg>
        <pc:picChg chg="add del">
          <ac:chgData name="Faeder, James R" userId="fdbdb125-015b-44ea-94cd-dde16afa12a6" providerId="ADAL" clId="{C0C7333D-56A8-4B41-9556-F2E81ABBB0DD}" dt="2021-07-10T17:48:55.636" v="739"/>
          <ac:picMkLst>
            <pc:docMk/>
            <pc:sldMk cId="2820335453" sldId="270"/>
            <ac:picMk id="3" creationId="{8FB5AF5E-E1A0-8B49-95AC-9BAC7556B55B}"/>
          </ac:picMkLst>
        </pc:picChg>
        <pc:picChg chg="del">
          <ac:chgData name="Faeder, James R" userId="fdbdb125-015b-44ea-94cd-dde16afa12a6" providerId="ADAL" clId="{C0C7333D-56A8-4B41-9556-F2E81ABBB0DD}" dt="2021-07-10T17:47:26.416" v="720" actId="478"/>
          <ac:picMkLst>
            <pc:docMk/>
            <pc:sldMk cId="2820335453" sldId="270"/>
            <ac:picMk id="6" creationId="{028E72D0-DC91-A34C-B6D6-BC7B5328FA10}"/>
          </ac:picMkLst>
        </pc:picChg>
        <pc:picChg chg="add mod">
          <ac:chgData name="Faeder, James R" userId="fdbdb125-015b-44ea-94cd-dde16afa12a6" providerId="ADAL" clId="{C0C7333D-56A8-4B41-9556-F2E81ABBB0DD}" dt="2021-07-10T17:51:30.089" v="759" actId="1076"/>
          <ac:picMkLst>
            <pc:docMk/>
            <pc:sldMk cId="2820335453" sldId="270"/>
            <ac:picMk id="9" creationId="{6146915E-6047-2F4E-A16D-BA8B3DD3AF74}"/>
          </ac:picMkLst>
        </pc:picChg>
        <pc:cxnChg chg="del mod">
          <ac:chgData name="Faeder, James R" userId="fdbdb125-015b-44ea-94cd-dde16afa12a6" providerId="ADAL" clId="{C0C7333D-56A8-4B41-9556-F2E81ABBB0DD}" dt="2021-07-10T17:47:27.915" v="721" actId="478"/>
          <ac:cxnSpMkLst>
            <pc:docMk/>
            <pc:sldMk cId="2820335453" sldId="270"/>
            <ac:cxnSpMk id="10" creationId="{2BB9C569-9053-BF41-8839-F6F4F724D4FD}"/>
          </ac:cxnSpMkLst>
        </pc:cxnChg>
      </pc:sldChg>
      <pc:sldChg chg="del">
        <pc:chgData name="Faeder, James R" userId="fdbdb125-015b-44ea-94cd-dde16afa12a6" providerId="ADAL" clId="{C0C7333D-56A8-4B41-9556-F2E81ABBB0DD}" dt="2021-07-10T18:28:19.922" v="1027" actId="2696"/>
        <pc:sldMkLst>
          <pc:docMk/>
          <pc:sldMk cId="73643053" sldId="271"/>
        </pc:sldMkLst>
      </pc:sldChg>
      <pc:sldChg chg="del">
        <pc:chgData name="Faeder, James R" userId="fdbdb125-015b-44ea-94cd-dde16afa12a6" providerId="ADAL" clId="{C0C7333D-56A8-4B41-9556-F2E81ABBB0DD}" dt="2021-07-10T18:28:19.922" v="1027" actId="2696"/>
        <pc:sldMkLst>
          <pc:docMk/>
          <pc:sldMk cId="3996914467" sldId="272"/>
        </pc:sldMkLst>
      </pc:sldChg>
      <pc:sldChg chg="del">
        <pc:chgData name="Faeder, James R" userId="fdbdb125-015b-44ea-94cd-dde16afa12a6" providerId="ADAL" clId="{C0C7333D-56A8-4B41-9556-F2E81ABBB0DD}" dt="2021-07-10T18:28:19.922" v="1027" actId="2696"/>
        <pc:sldMkLst>
          <pc:docMk/>
          <pc:sldMk cId="2696660410" sldId="273"/>
        </pc:sldMkLst>
      </pc:sldChg>
      <pc:sldChg chg="del">
        <pc:chgData name="Faeder, James R" userId="fdbdb125-015b-44ea-94cd-dde16afa12a6" providerId="ADAL" clId="{C0C7333D-56A8-4B41-9556-F2E81ABBB0DD}" dt="2021-07-10T18:28:19.922" v="1027" actId="2696"/>
        <pc:sldMkLst>
          <pc:docMk/>
          <pc:sldMk cId="1877877805" sldId="274"/>
        </pc:sldMkLst>
      </pc:sldChg>
      <pc:sldChg chg="del">
        <pc:chgData name="Faeder, James R" userId="fdbdb125-015b-44ea-94cd-dde16afa12a6" providerId="ADAL" clId="{C0C7333D-56A8-4B41-9556-F2E81ABBB0DD}" dt="2021-07-10T18:28:19.922" v="1027" actId="2696"/>
        <pc:sldMkLst>
          <pc:docMk/>
          <pc:sldMk cId="2867717385" sldId="275"/>
        </pc:sldMkLst>
      </pc:sldChg>
      <pc:sldChg chg="del">
        <pc:chgData name="Faeder, James R" userId="fdbdb125-015b-44ea-94cd-dde16afa12a6" providerId="ADAL" clId="{C0C7333D-56A8-4B41-9556-F2E81ABBB0DD}" dt="2021-07-10T18:28:19.922" v="1027" actId="2696"/>
        <pc:sldMkLst>
          <pc:docMk/>
          <pc:sldMk cId="3378880083" sldId="277"/>
        </pc:sldMkLst>
      </pc:sldChg>
      <pc:sldChg chg="del">
        <pc:chgData name="Faeder, James R" userId="fdbdb125-015b-44ea-94cd-dde16afa12a6" providerId="ADAL" clId="{C0C7333D-56A8-4B41-9556-F2E81ABBB0DD}" dt="2021-07-10T18:28:19.922" v="1027" actId="2696"/>
        <pc:sldMkLst>
          <pc:docMk/>
          <pc:sldMk cId="492684694" sldId="278"/>
        </pc:sldMkLst>
      </pc:sldChg>
      <pc:sldChg chg="del">
        <pc:chgData name="Faeder, James R" userId="fdbdb125-015b-44ea-94cd-dde16afa12a6" providerId="ADAL" clId="{C0C7333D-56A8-4B41-9556-F2E81ABBB0DD}" dt="2021-07-10T18:28:19.922" v="1027" actId="2696"/>
        <pc:sldMkLst>
          <pc:docMk/>
          <pc:sldMk cId="1182209387" sldId="279"/>
        </pc:sldMkLst>
      </pc:sldChg>
      <pc:sldChg chg="del">
        <pc:chgData name="Faeder, James R" userId="fdbdb125-015b-44ea-94cd-dde16afa12a6" providerId="ADAL" clId="{C0C7333D-56A8-4B41-9556-F2E81ABBB0DD}" dt="2021-07-10T18:28:19.922" v="1027" actId="2696"/>
        <pc:sldMkLst>
          <pc:docMk/>
          <pc:sldMk cId="85318522" sldId="280"/>
        </pc:sldMkLst>
      </pc:sldChg>
      <pc:sldChg chg="del">
        <pc:chgData name="Faeder, James R" userId="fdbdb125-015b-44ea-94cd-dde16afa12a6" providerId="ADAL" clId="{C0C7333D-56A8-4B41-9556-F2E81ABBB0DD}" dt="2021-07-10T18:28:19.922" v="1027" actId="2696"/>
        <pc:sldMkLst>
          <pc:docMk/>
          <pc:sldMk cId="1286857936" sldId="281"/>
        </pc:sldMkLst>
      </pc:sldChg>
      <pc:sldChg chg="del">
        <pc:chgData name="Faeder, James R" userId="fdbdb125-015b-44ea-94cd-dde16afa12a6" providerId="ADAL" clId="{C0C7333D-56A8-4B41-9556-F2E81ABBB0DD}" dt="2021-07-10T18:28:19.922" v="1027" actId="2696"/>
        <pc:sldMkLst>
          <pc:docMk/>
          <pc:sldMk cId="3261255271" sldId="282"/>
        </pc:sldMkLst>
      </pc:sldChg>
      <pc:sldChg chg="del">
        <pc:chgData name="Faeder, James R" userId="fdbdb125-015b-44ea-94cd-dde16afa12a6" providerId="ADAL" clId="{C0C7333D-56A8-4B41-9556-F2E81ABBB0DD}" dt="2021-07-10T19:22:06.214" v="2535" actId="2696"/>
        <pc:sldMkLst>
          <pc:docMk/>
          <pc:sldMk cId="2718278683" sldId="284"/>
        </pc:sldMkLst>
      </pc:sldChg>
      <pc:sldChg chg="modSp mod">
        <pc:chgData name="Faeder, James R" userId="fdbdb125-015b-44ea-94cd-dde16afa12a6" providerId="ADAL" clId="{C0C7333D-56A8-4B41-9556-F2E81ABBB0DD}" dt="2021-07-09T22:20:38.150" v="2" actId="20577"/>
        <pc:sldMkLst>
          <pc:docMk/>
          <pc:sldMk cId="2529474452" sldId="286"/>
        </pc:sldMkLst>
        <pc:spChg chg="mod">
          <ac:chgData name="Faeder, James R" userId="fdbdb125-015b-44ea-94cd-dde16afa12a6" providerId="ADAL" clId="{C0C7333D-56A8-4B41-9556-F2E81ABBB0DD}" dt="2021-07-09T22:20:38.150" v="2" actId="20577"/>
          <ac:spMkLst>
            <pc:docMk/>
            <pc:sldMk cId="2529474452" sldId="286"/>
            <ac:spMk id="5" creationId="{0958AC9C-D695-0246-A625-7CC0E260B2F6}"/>
          </ac:spMkLst>
        </pc:spChg>
      </pc:sldChg>
      <pc:sldChg chg="del">
        <pc:chgData name="Faeder, James R" userId="fdbdb125-015b-44ea-94cd-dde16afa12a6" providerId="ADAL" clId="{C0C7333D-56A8-4B41-9556-F2E81ABBB0DD}" dt="2021-07-10T17:11:52.267" v="205" actId="2696"/>
        <pc:sldMkLst>
          <pc:docMk/>
          <pc:sldMk cId="4014481050" sldId="287"/>
        </pc:sldMkLst>
      </pc:sldChg>
      <pc:sldChg chg="del">
        <pc:chgData name="Faeder, James R" userId="fdbdb125-015b-44ea-94cd-dde16afa12a6" providerId="ADAL" clId="{C0C7333D-56A8-4B41-9556-F2E81ABBB0DD}" dt="2021-07-10T19:22:10.115" v="2536" actId="2696"/>
        <pc:sldMkLst>
          <pc:docMk/>
          <pc:sldMk cId="488693029" sldId="288"/>
        </pc:sldMkLst>
      </pc:sldChg>
      <pc:sldChg chg="del">
        <pc:chgData name="Faeder, James R" userId="fdbdb125-015b-44ea-94cd-dde16afa12a6" providerId="ADAL" clId="{C0C7333D-56A8-4B41-9556-F2E81ABBB0DD}" dt="2021-07-10T19:22:12.471" v="2537" actId="2696"/>
        <pc:sldMkLst>
          <pc:docMk/>
          <pc:sldMk cId="1192228562" sldId="289"/>
        </pc:sldMkLst>
      </pc:sldChg>
      <pc:sldChg chg="del">
        <pc:chgData name="Faeder, James R" userId="fdbdb125-015b-44ea-94cd-dde16afa12a6" providerId="ADAL" clId="{C0C7333D-56A8-4B41-9556-F2E81ABBB0DD}" dt="2021-07-10T19:22:13.085" v="2538" actId="2696"/>
        <pc:sldMkLst>
          <pc:docMk/>
          <pc:sldMk cId="2853888434" sldId="290"/>
        </pc:sldMkLst>
      </pc:sldChg>
      <pc:sldChg chg="del">
        <pc:chgData name="Faeder, James R" userId="fdbdb125-015b-44ea-94cd-dde16afa12a6" providerId="ADAL" clId="{C0C7333D-56A8-4B41-9556-F2E81ABBB0DD}" dt="2021-07-10T19:22:14.943" v="2539" actId="2696"/>
        <pc:sldMkLst>
          <pc:docMk/>
          <pc:sldMk cId="1916868736" sldId="291"/>
        </pc:sldMkLst>
      </pc:sldChg>
      <pc:sldChg chg="del">
        <pc:chgData name="Faeder, James R" userId="fdbdb125-015b-44ea-94cd-dde16afa12a6" providerId="ADAL" clId="{C0C7333D-56A8-4B41-9556-F2E81ABBB0DD}" dt="2021-07-10T19:22:19.550" v="2540" actId="2696"/>
        <pc:sldMkLst>
          <pc:docMk/>
          <pc:sldMk cId="553997218" sldId="292"/>
        </pc:sldMkLst>
      </pc:sldChg>
      <pc:sldChg chg="add del">
        <pc:chgData name="Faeder, James R" userId="fdbdb125-015b-44ea-94cd-dde16afa12a6" providerId="ADAL" clId="{C0C7333D-56A8-4B41-9556-F2E81ABBB0DD}" dt="2021-07-11T17:11:47.097" v="3035" actId="2696"/>
        <pc:sldMkLst>
          <pc:docMk/>
          <pc:sldMk cId="2449020627" sldId="293"/>
        </pc:sldMkLst>
      </pc:sldChg>
      <pc:sldChg chg="add del">
        <pc:chgData name="Faeder, James R" userId="fdbdb125-015b-44ea-94cd-dde16afa12a6" providerId="ADAL" clId="{C0C7333D-56A8-4B41-9556-F2E81ABBB0DD}" dt="2021-07-11T17:11:47.930" v="3036" actId="2696"/>
        <pc:sldMkLst>
          <pc:docMk/>
          <pc:sldMk cId="1422469901" sldId="294"/>
        </pc:sldMkLst>
      </pc:sldChg>
      <pc:sldChg chg="add del">
        <pc:chgData name="Faeder, James R" userId="fdbdb125-015b-44ea-94cd-dde16afa12a6" providerId="ADAL" clId="{C0C7333D-56A8-4B41-9556-F2E81ABBB0DD}" dt="2021-07-11T17:11:49.417" v="3037" actId="2696"/>
        <pc:sldMkLst>
          <pc:docMk/>
          <pc:sldMk cId="3189588263" sldId="295"/>
        </pc:sldMkLst>
      </pc:sldChg>
      <pc:sldChg chg="del">
        <pc:chgData name="Faeder, James R" userId="fdbdb125-015b-44ea-94cd-dde16afa12a6" providerId="ADAL" clId="{C0C7333D-56A8-4B41-9556-F2E81ABBB0DD}" dt="2021-07-11T17:11:51.373" v="3038" actId="2696"/>
        <pc:sldMkLst>
          <pc:docMk/>
          <pc:sldMk cId="547841920" sldId="296"/>
        </pc:sldMkLst>
      </pc:sldChg>
      <pc:sldChg chg="del">
        <pc:chgData name="Faeder, James R" userId="fdbdb125-015b-44ea-94cd-dde16afa12a6" providerId="ADAL" clId="{C0C7333D-56A8-4B41-9556-F2E81ABBB0DD}" dt="2021-07-11T17:36:00.099" v="3370" actId="2696"/>
        <pc:sldMkLst>
          <pc:docMk/>
          <pc:sldMk cId="3659091334" sldId="297"/>
        </pc:sldMkLst>
      </pc:sldChg>
      <pc:sldChg chg="del">
        <pc:chgData name="Faeder, James R" userId="fdbdb125-015b-44ea-94cd-dde16afa12a6" providerId="ADAL" clId="{C0C7333D-56A8-4B41-9556-F2E81ABBB0DD}" dt="2021-07-11T17:36:01.765" v="3371" actId="2696"/>
        <pc:sldMkLst>
          <pc:docMk/>
          <pc:sldMk cId="336547786" sldId="298"/>
        </pc:sldMkLst>
      </pc:sldChg>
      <pc:sldChg chg="del">
        <pc:chgData name="Faeder, James R" userId="fdbdb125-015b-44ea-94cd-dde16afa12a6" providerId="ADAL" clId="{C0C7333D-56A8-4B41-9556-F2E81ABBB0DD}" dt="2021-07-11T17:36:03.026" v="3372" actId="2696"/>
        <pc:sldMkLst>
          <pc:docMk/>
          <pc:sldMk cId="2800137029" sldId="300"/>
        </pc:sldMkLst>
      </pc:sldChg>
      <pc:sldChg chg="del">
        <pc:chgData name="Faeder, James R" userId="fdbdb125-015b-44ea-94cd-dde16afa12a6" providerId="ADAL" clId="{C0C7333D-56A8-4B41-9556-F2E81ABBB0DD}" dt="2021-07-11T17:37:54.141" v="3498" actId="2696"/>
        <pc:sldMkLst>
          <pc:docMk/>
          <pc:sldMk cId="3003260334" sldId="301"/>
        </pc:sldMkLst>
      </pc:sldChg>
      <pc:sldChg chg="del">
        <pc:chgData name="Faeder, James R" userId="fdbdb125-015b-44ea-94cd-dde16afa12a6" providerId="ADAL" clId="{C0C7333D-56A8-4B41-9556-F2E81ABBB0DD}" dt="2021-07-11T17:37:54.141" v="3498" actId="2696"/>
        <pc:sldMkLst>
          <pc:docMk/>
          <pc:sldMk cId="2144102695" sldId="302"/>
        </pc:sldMkLst>
      </pc:sldChg>
      <pc:sldChg chg="modSp mod">
        <pc:chgData name="Faeder, James R" userId="fdbdb125-015b-44ea-94cd-dde16afa12a6" providerId="ADAL" clId="{C0C7333D-56A8-4B41-9556-F2E81ABBB0DD}" dt="2021-07-11T19:59:14.917" v="5371" actId="14100"/>
        <pc:sldMkLst>
          <pc:docMk/>
          <pc:sldMk cId="2169252901" sldId="303"/>
        </pc:sldMkLst>
        <pc:spChg chg="mod">
          <ac:chgData name="Faeder, James R" userId="fdbdb125-015b-44ea-94cd-dde16afa12a6" providerId="ADAL" clId="{C0C7333D-56A8-4B41-9556-F2E81ABBB0DD}" dt="2021-07-11T19:59:14.917" v="5371" actId="14100"/>
          <ac:spMkLst>
            <pc:docMk/>
            <pc:sldMk cId="2169252901" sldId="303"/>
            <ac:spMk id="2" creationId="{4CB848E0-EDB2-5D4A-9DE6-AE2B3F78BB35}"/>
          </ac:spMkLst>
        </pc:spChg>
      </pc:sldChg>
      <pc:sldChg chg="del">
        <pc:chgData name="Faeder, James R" userId="fdbdb125-015b-44ea-94cd-dde16afa12a6" providerId="ADAL" clId="{C0C7333D-56A8-4B41-9556-F2E81ABBB0DD}" dt="2021-07-11T20:01:39.968" v="5405" actId="2696"/>
        <pc:sldMkLst>
          <pc:docMk/>
          <pc:sldMk cId="1400985836" sldId="304"/>
        </pc:sldMkLst>
      </pc:sldChg>
      <pc:sldChg chg="del">
        <pc:chgData name="Faeder, James R" userId="fdbdb125-015b-44ea-94cd-dde16afa12a6" providerId="ADAL" clId="{C0C7333D-56A8-4B41-9556-F2E81ABBB0DD}" dt="2021-07-11T20:01:42.418" v="5406" actId="2696"/>
        <pc:sldMkLst>
          <pc:docMk/>
          <pc:sldMk cId="387109454" sldId="305"/>
        </pc:sldMkLst>
      </pc:sldChg>
      <pc:sldChg chg="modSp add del mod ord">
        <pc:chgData name="Faeder, James R" userId="fdbdb125-015b-44ea-94cd-dde16afa12a6" providerId="ADAL" clId="{C0C7333D-56A8-4B41-9556-F2E81ABBB0DD}" dt="2021-07-11T19:54:50.904" v="5311" actId="2696"/>
        <pc:sldMkLst>
          <pc:docMk/>
          <pc:sldMk cId="2989296717" sldId="306"/>
        </pc:sldMkLst>
        <pc:spChg chg="mod">
          <ac:chgData name="Faeder, James R" userId="fdbdb125-015b-44ea-94cd-dde16afa12a6" providerId="ADAL" clId="{C0C7333D-56A8-4B41-9556-F2E81ABBB0DD}" dt="2021-07-10T16:02:04.865" v="3" actId="20577"/>
          <ac:spMkLst>
            <pc:docMk/>
            <pc:sldMk cId="2989296717" sldId="306"/>
            <ac:spMk id="5" creationId="{C756CA58-F05D-3B47-8111-43334260A4ED}"/>
          </ac:spMkLst>
        </pc:spChg>
      </pc:sldChg>
      <pc:sldChg chg="del">
        <pc:chgData name="Faeder, James R" userId="fdbdb125-015b-44ea-94cd-dde16afa12a6" providerId="ADAL" clId="{C0C7333D-56A8-4B41-9556-F2E81ABBB0DD}" dt="2021-07-11T21:42:51.593" v="5694" actId="2696"/>
        <pc:sldMkLst>
          <pc:docMk/>
          <pc:sldMk cId="825964177" sldId="307"/>
        </pc:sldMkLst>
      </pc:sldChg>
      <pc:sldChg chg="modSp del mod">
        <pc:chgData name="Faeder, James R" userId="fdbdb125-015b-44ea-94cd-dde16afa12a6" providerId="ADAL" clId="{C0C7333D-56A8-4B41-9556-F2E81ABBB0DD}" dt="2021-07-11T22:23:01.901" v="6752" actId="2696"/>
        <pc:sldMkLst>
          <pc:docMk/>
          <pc:sldMk cId="4177131937" sldId="308"/>
        </pc:sldMkLst>
        <pc:spChg chg="mod">
          <ac:chgData name="Faeder, James R" userId="fdbdb125-015b-44ea-94cd-dde16afa12a6" providerId="ADAL" clId="{C0C7333D-56A8-4B41-9556-F2E81ABBB0DD}" dt="2021-07-10T19:29:17.989" v="2547" actId="20577"/>
          <ac:spMkLst>
            <pc:docMk/>
            <pc:sldMk cId="4177131937" sldId="308"/>
            <ac:spMk id="2" creationId="{A1AFDDAE-5C83-6847-AFBB-C1109D5E504E}"/>
          </ac:spMkLst>
        </pc:spChg>
      </pc:sldChg>
      <pc:sldChg chg="del">
        <pc:chgData name="Faeder, James R" userId="fdbdb125-015b-44ea-94cd-dde16afa12a6" providerId="ADAL" clId="{C0C7333D-56A8-4B41-9556-F2E81ABBB0DD}" dt="2021-07-11T18:35:52.339" v="4699" actId="2696"/>
        <pc:sldMkLst>
          <pc:docMk/>
          <pc:sldMk cId="3688060229" sldId="309"/>
        </pc:sldMkLst>
      </pc:sldChg>
      <pc:sldChg chg="del">
        <pc:chgData name="Faeder, James R" userId="fdbdb125-015b-44ea-94cd-dde16afa12a6" providerId="ADAL" clId="{C0C7333D-56A8-4B41-9556-F2E81ABBB0DD}" dt="2021-07-11T18:35:00.568" v="4693" actId="2696"/>
        <pc:sldMkLst>
          <pc:docMk/>
          <pc:sldMk cId="394274778" sldId="310"/>
        </pc:sldMkLst>
      </pc:sldChg>
      <pc:sldChg chg="del">
        <pc:chgData name="Faeder, James R" userId="fdbdb125-015b-44ea-94cd-dde16afa12a6" providerId="ADAL" clId="{C0C7333D-56A8-4B41-9556-F2E81ABBB0DD}" dt="2021-07-11T18:35:01.512" v="4694" actId="2696"/>
        <pc:sldMkLst>
          <pc:docMk/>
          <pc:sldMk cId="2067809405" sldId="311"/>
        </pc:sldMkLst>
      </pc:sldChg>
      <pc:sldChg chg="del">
        <pc:chgData name="Faeder, James R" userId="fdbdb125-015b-44ea-94cd-dde16afa12a6" providerId="ADAL" clId="{C0C7333D-56A8-4B41-9556-F2E81ABBB0DD}" dt="2021-07-11T18:35:02.098" v="4695" actId="2696"/>
        <pc:sldMkLst>
          <pc:docMk/>
          <pc:sldMk cId="991419046" sldId="312"/>
        </pc:sldMkLst>
      </pc:sldChg>
      <pc:sldChg chg="del">
        <pc:chgData name="Faeder, James R" userId="fdbdb125-015b-44ea-94cd-dde16afa12a6" providerId="ADAL" clId="{C0C7333D-56A8-4B41-9556-F2E81ABBB0DD}" dt="2021-07-11T18:35:43.262" v="4697" actId="2696"/>
        <pc:sldMkLst>
          <pc:docMk/>
          <pc:sldMk cId="652829526" sldId="313"/>
        </pc:sldMkLst>
      </pc:sldChg>
      <pc:sldChg chg="del">
        <pc:chgData name="Faeder, James R" userId="fdbdb125-015b-44ea-94cd-dde16afa12a6" providerId="ADAL" clId="{C0C7333D-56A8-4B41-9556-F2E81ABBB0DD}" dt="2021-07-11T18:35:43.262" v="4697" actId="2696"/>
        <pc:sldMkLst>
          <pc:docMk/>
          <pc:sldMk cId="920672247" sldId="314"/>
        </pc:sldMkLst>
      </pc:sldChg>
      <pc:sldChg chg="del">
        <pc:chgData name="Faeder, James R" userId="fdbdb125-015b-44ea-94cd-dde16afa12a6" providerId="ADAL" clId="{C0C7333D-56A8-4B41-9556-F2E81ABBB0DD}" dt="2021-07-11T18:35:46.029" v="4698" actId="2696"/>
        <pc:sldMkLst>
          <pc:docMk/>
          <pc:sldMk cId="1329656581" sldId="315"/>
        </pc:sldMkLst>
      </pc:sldChg>
      <pc:sldChg chg="del">
        <pc:chgData name="Faeder, James R" userId="fdbdb125-015b-44ea-94cd-dde16afa12a6" providerId="ADAL" clId="{C0C7333D-56A8-4B41-9556-F2E81ABBB0DD}" dt="2021-07-11T18:35:55.107" v="4700" actId="2696"/>
        <pc:sldMkLst>
          <pc:docMk/>
          <pc:sldMk cId="4059235931" sldId="316"/>
        </pc:sldMkLst>
      </pc:sldChg>
      <pc:sldChg chg="del">
        <pc:chgData name="Faeder, James R" userId="fdbdb125-015b-44ea-94cd-dde16afa12a6" providerId="ADAL" clId="{C0C7333D-56A8-4B41-9556-F2E81ABBB0DD}" dt="2021-07-11T18:35:55.940" v="4701" actId="2696"/>
        <pc:sldMkLst>
          <pc:docMk/>
          <pc:sldMk cId="1489653989" sldId="317"/>
        </pc:sldMkLst>
      </pc:sldChg>
      <pc:sldChg chg="del">
        <pc:chgData name="Faeder, James R" userId="fdbdb125-015b-44ea-94cd-dde16afa12a6" providerId="ADAL" clId="{C0C7333D-56A8-4B41-9556-F2E81ABBB0DD}" dt="2021-07-11T23:05:52.635" v="7654" actId="2696"/>
        <pc:sldMkLst>
          <pc:docMk/>
          <pc:sldMk cId="3895965806" sldId="318"/>
        </pc:sldMkLst>
      </pc:sldChg>
      <pc:sldChg chg="del">
        <pc:chgData name="Faeder, James R" userId="fdbdb125-015b-44ea-94cd-dde16afa12a6" providerId="ADAL" clId="{C0C7333D-56A8-4B41-9556-F2E81ABBB0DD}" dt="2021-07-11T23:05:56.079" v="7655" actId="2696"/>
        <pc:sldMkLst>
          <pc:docMk/>
          <pc:sldMk cId="3090919488" sldId="319"/>
        </pc:sldMkLst>
      </pc:sldChg>
      <pc:sldChg chg="del">
        <pc:chgData name="Faeder, James R" userId="fdbdb125-015b-44ea-94cd-dde16afa12a6" providerId="ADAL" clId="{C0C7333D-56A8-4B41-9556-F2E81ABBB0DD}" dt="2021-07-11T23:05:57.620" v="7656" actId="2696"/>
        <pc:sldMkLst>
          <pc:docMk/>
          <pc:sldMk cId="638121632" sldId="320"/>
        </pc:sldMkLst>
      </pc:sldChg>
      <pc:sldChg chg="del">
        <pc:chgData name="Faeder, James R" userId="fdbdb125-015b-44ea-94cd-dde16afa12a6" providerId="ADAL" clId="{C0C7333D-56A8-4B41-9556-F2E81ABBB0DD}" dt="2021-07-11T23:05:58.442" v="7657" actId="2696"/>
        <pc:sldMkLst>
          <pc:docMk/>
          <pc:sldMk cId="3616564228" sldId="321"/>
        </pc:sldMkLst>
      </pc:sldChg>
      <pc:sldChg chg="del">
        <pc:chgData name="Faeder, James R" userId="fdbdb125-015b-44ea-94cd-dde16afa12a6" providerId="ADAL" clId="{C0C7333D-56A8-4B41-9556-F2E81ABBB0DD}" dt="2021-07-11T23:10:13.129" v="8009" actId="2696"/>
        <pc:sldMkLst>
          <pc:docMk/>
          <pc:sldMk cId="2837758108" sldId="322"/>
        </pc:sldMkLst>
      </pc:sldChg>
      <pc:sldChg chg="del">
        <pc:chgData name="Faeder, James R" userId="fdbdb125-015b-44ea-94cd-dde16afa12a6" providerId="ADAL" clId="{C0C7333D-56A8-4B41-9556-F2E81ABBB0DD}" dt="2021-07-11T23:10:20.060" v="8010" actId="2696"/>
        <pc:sldMkLst>
          <pc:docMk/>
          <pc:sldMk cId="1959528497" sldId="323"/>
        </pc:sldMkLst>
      </pc:sldChg>
      <pc:sldChg chg="del">
        <pc:chgData name="Faeder, James R" userId="fdbdb125-015b-44ea-94cd-dde16afa12a6" providerId="ADAL" clId="{C0C7333D-56A8-4B41-9556-F2E81ABBB0DD}" dt="2021-07-11T23:10:21.320" v="8011" actId="2696"/>
        <pc:sldMkLst>
          <pc:docMk/>
          <pc:sldMk cId="3108230110" sldId="324"/>
        </pc:sldMkLst>
      </pc:sldChg>
      <pc:sldChg chg="del">
        <pc:chgData name="Faeder, James R" userId="fdbdb125-015b-44ea-94cd-dde16afa12a6" providerId="ADAL" clId="{C0C7333D-56A8-4B41-9556-F2E81ABBB0DD}" dt="2021-07-11T23:10:22.546" v="8012" actId="2696"/>
        <pc:sldMkLst>
          <pc:docMk/>
          <pc:sldMk cId="3086881910" sldId="325"/>
        </pc:sldMkLst>
      </pc:sldChg>
      <pc:sldChg chg="del">
        <pc:chgData name="Faeder, James R" userId="fdbdb125-015b-44ea-94cd-dde16afa12a6" providerId="ADAL" clId="{C0C7333D-56A8-4B41-9556-F2E81ABBB0DD}" dt="2021-07-11T23:10:23.615" v="8013" actId="2696"/>
        <pc:sldMkLst>
          <pc:docMk/>
          <pc:sldMk cId="363773754" sldId="326"/>
        </pc:sldMkLst>
      </pc:sldChg>
      <pc:sldChg chg="del">
        <pc:chgData name="Faeder, James R" userId="fdbdb125-015b-44ea-94cd-dde16afa12a6" providerId="ADAL" clId="{C0C7333D-56A8-4B41-9556-F2E81ABBB0DD}" dt="2021-07-11T23:10:24.144" v="8014" actId="2696"/>
        <pc:sldMkLst>
          <pc:docMk/>
          <pc:sldMk cId="549887275" sldId="327"/>
        </pc:sldMkLst>
      </pc:sldChg>
      <pc:sldChg chg="del">
        <pc:chgData name="Faeder, James R" userId="fdbdb125-015b-44ea-94cd-dde16afa12a6" providerId="ADAL" clId="{C0C7333D-56A8-4B41-9556-F2E81ABBB0DD}" dt="2021-07-11T23:10:24.492" v="8015" actId="2696"/>
        <pc:sldMkLst>
          <pc:docMk/>
          <pc:sldMk cId="2258293887" sldId="328"/>
        </pc:sldMkLst>
      </pc:sldChg>
      <pc:sldChg chg="del">
        <pc:chgData name="Faeder, James R" userId="fdbdb125-015b-44ea-94cd-dde16afa12a6" providerId="ADAL" clId="{C0C7333D-56A8-4B41-9556-F2E81ABBB0DD}" dt="2021-07-11T23:10:24.855" v="8016" actId="2696"/>
        <pc:sldMkLst>
          <pc:docMk/>
          <pc:sldMk cId="96863615" sldId="329"/>
        </pc:sldMkLst>
      </pc:sldChg>
      <pc:sldChg chg="addSp delSp modSp mod">
        <pc:chgData name="Faeder, James R" userId="fdbdb125-015b-44ea-94cd-dde16afa12a6" providerId="ADAL" clId="{C0C7333D-56A8-4B41-9556-F2E81ABBB0DD}" dt="2021-07-11T23:17:04.127" v="8185" actId="14826"/>
        <pc:sldMkLst>
          <pc:docMk/>
          <pc:sldMk cId="1205980778" sldId="330"/>
        </pc:sldMkLst>
        <pc:spChg chg="mod">
          <ac:chgData name="Faeder, James R" userId="fdbdb125-015b-44ea-94cd-dde16afa12a6" providerId="ADAL" clId="{C0C7333D-56A8-4B41-9556-F2E81ABBB0DD}" dt="2021-07-11T23:14:50.507" v="8172" actId="20577"/>
          <ac:spMkLst>
            <pc:docMk/>
            <pc:sldMk cId="1205980778" sldId="330"/>
            <ac:spMk id="2" creationId="{6B5473A6-719A-7544-B7AF-B97BECB6D911}"/>
          </ac:spMkLst>
        </pc:spChg>
        <pc:spChg chg="del mod">
          <ac:chgData name="Faeder, James R" userId="fdbdb125-015b-44ea-94cd-dde16afa12a6" providerId="ADAL" clId="{C0C7333D-56A8-4B41-9556-F2E81ABBB0DD}" dt="2021-07-11T23:16:23.252" v="8183"/>
          <ac:spMkLst>
            <pc:docMk/>
            <pc:sldMk cId="1205980778" sldId="330"/>
            <ac:spMk id="6" creationId="{7BF8D0F1-242F-814A-B5C2-E791D3730098}"/>
          </ac:spMkLst>
        </pc:spChg>
        <pc:spChg chg="del">
          <ac:chgData name="Faeder, James R" userId="fdbdb125-015b-44ea-94cd-dde16afa12a6" providerId="ADAL" clId="{C0C7333D-56A8-4B41-9556-F2E81ABBB0DD}" dt="2021-07-11T23:14:44.464" v="8170" actId="478"/>
          <ac:spMkLst>
            <pc:docMk/>
            <pc:sldMk cId="1205980778" sldId="330"/>
            <ac:spMk id="7" creationId="{884DAD64-388C-1E4D-A079-B8FAE98DB186}"/>
          </ac:spMkLst>
        </pc:spChg>
        <pc:spChg chg="add mod">
          <ac:chgData name="Faeder, James R" userId="fdbdb125-015b-44ea-94cd-dde16afa12a6" providerId="ADAL" clId="{C0C7333D-56A8-4B41-9556-F2E81ABBB0DD}" dt="2021-07-11T23:15:15.178" v="8178" actId="12"/>
          <ac:spMkLst>
            <pc:docMk/>
            <pc:sldMk cId="1205980778" sldId="330"/>
            <ac:spMk id="10" creationId="{238E3B03-9172-1840-A5F1-9E4C10545B75}"/>
          </ac:spMkLst>
        </pc:spChg>
        <pc:picChg chg="del">
          <ac:chgData name="Faeder, James R" userId="fdbdb125-015b-44ea-94cd-dde16afa12a6" providerId="ADAL" clId="{C0C7333D-56A8-4B41-9556-F2E81ABBB0DD}" dt="2021-07-11T23:14:42.350" v="8169" actId="478"/>
          <ac:picMkLst>
            <pc:docMk/>
            <pc:sldMk cId="1205980778" sldId="330"/>
            <ac:picMk id="5" creationId="{CD9597B6-0100-3943-BEE0-8C1F34D292C2}"/>
          </ac:picMkLst>
        </pc:picChg>
        <pc:picChg chg="add mod">
          <ac:chgData name="Faeder, James R" userId="fdbdb125-015b-44ea-94cd-dde16afa12a6" providerId="ADAL" clId="{C0C7333D-56A8-4B41-9556-F2E81ABBB0DD}" dt="2021-07-11T23:17:04.127" v="8185" actId="14826"/>
          <ac:picMkLst>
            <pc:docMk/>
            <pc:sldMk cId="1205980778" sldId="330"/>
            <ac:picMk id="8" creationId="{3B7D3F1F-FF1F-1D44-AE81-2243C91276ED}"/>
          </ac:picMkLst>
        </pc:picChg>
        <pc:picChg chg="del">
          <ac:chgData name="Faeder, James R" userId="fdbdb125-015b-44ea-94cd-dde16afa12a6" providerId="ADAL" clId="{C0C7333D-56A8-4B41-9556-F2E81ABBB0DD}" dt="2021-07-11T23:14:45.467" v="8171" actId="478"/>
          <ac:picMkLst>
            <pc:docMk/>
            <pc:sldMk cId="1205980778" sldId="330"/>
            <ac:picMk id="9" creationId="{F37138C4-6AC4-334F-B770-127940044618}"/>
          </ac:picMkLst>
        </pc:picChg>
      </pc:sldChg>
      <pc:sldChg chg="del">
        <pc:chgData name="Faeder, James R" userId="fdbdb125-015b-44ea-94cd-dde16afa12a6" providerId="ADAL" clId="{C0C7333D-56A8-4B41-9556-F2E81ABBB0DD}" dt="2021-07-11T23:22:35.434" v="8364" actId="2696"/>
        <pc:sldMkLst>
          <pc:docMk/>
          <pc:sldMk cId="2274164847" sldId="331"/>
        </pc:sldMkLst>
      </pc:sldChg>
      <pc:sldChg chg="del">
        <pc:chgData name="Faeder, James R" userId="fdbdb125-015b-44ea-94cd-dde16afa12a6" providerId="ADAL" clId="{C0C7333D-56A8-4B41-9556-F2E81ABBB0DD}" dt="2021-07-11T23:22:35.434" v="8364" actId="2696"/>
        <pc:sldMkLst>
          <pc:docMk/>
          <pc:sldMk cId="3717626922" sldId="332"/>
        </pc:sldMkLst>
      </pc:sldChg>
      <pc:sldChg chg="del">
        <pc:chgData name="Faeder, James R" userId="fdbdb125-015b-44ea-94cd-dde16afa12a6" providerId="ADAL" clId="{C0C7333D-56A8-4B41-9556-F2E81ABBB0DD}" dt="2021-07-11T23:22:35.434" v="8364" actId="2696"/>
        <pc:sldMkLst>
          <pc:docMk/>
          <pc:sldMk cId="1297366313" sldId="333"/>
        </pc:sldMkLst>
      </pc:sldChg>
      <pc:sldChg chg="del">
        <pc:chgData name="Faeder, James R" userId="fdbdb125-015b-44ea-94cd-dde16afa12a6" providerId="ADAL" clId="{C0C7333D-56A8-4B41-9556-F2E81ABBB0DD}" dt="2021-07-11T23:22:40.044" v="8365" actId="2696"/>
        <pc:sldMkLst>
          <pc:docMk/>
          <pc:sldMk cId="3000998548" sldId="334"/>
        </pc:sldMkLst>
      </pc:sldChg>
      <pc:sldChg chg="del">
        <pc:chgData name="Faeder, James R" userId="fdbdb125-015b-44ea-94cd-dde16afa12a6" providerId="ADAL" clId="{C0C7333D-56A8-4B41-9556-F2E81ABBB0DD}" dt="2021-07-11T23:22:42.172" v="8366" actId="2696"/>
        <pc:sldMkLst>
          <pc:docMk/>
          <pc:sldMk cId="1633757364" sldId="335"/>
        </pc:sldMkLst>
      </pc:sldChg>
      <pc:sldChg chg="addSp delSp modSp mod">
        <pc:chgData name="Faeder, James R" userId="fdbdb125-015b-44ea-94cd-dde16afa12a6" providerId="ADAL" clId="{C0C7333D-56A8-4B41-9556-F2E81ABBB0DD}" dt="2021-07-11T23:38:39.076" v="9038" actId="20577"/>
        <pc:sldMkLst>
          <pc:docMk/>
          <pc:sldMk cId="1649723953" sldId="336"/>
        </pc:sldMkLst>
        <pc:spChg chg="mod">
          <ac:chgData name="Faeder, James R" userId="fdbdb125-015b-44ea-94cd-dde16afa12a6" providerId="ADAL" clId="{C0C7333D-56A8-4B41-9556-F2E81ABBB0DD}" dt="2021-07-11T23:34:01.070" v="8885" actId="27636"/>
          <ac:spMkLst>
            <pc:docMk/>
            <pc:sldMk cId="1649723953" sldId="336"/>
            <ac:spMk id="2" creationId="{5C239F73-911C-EB4C-82B2-246855B047F1}"/>
          </ac:spMkLst>
        </pc:spChg>
        <pc:spChg chg="del">
          <ac:chgData name="Faeder, James R" userId="fdbdb125-015b-44ea-94cd-dde16afa12a6" providerId="ADAL" clId="{C0C7333D-56A8-4B41-9556-F2E81ABBB0DD}" dt="2021-07-11T23:30:22.302" v="8883" actId="478"/>
          <ac:spMkLst>
            <pc:docMk/>
            <pc:sldMk cId="1649723953" sldId="336"/>
            <ac:spMk id="4" creationId="{69820620-CFDC-C847-A6E5-CB1233F44996}"/>
          </ac:spMkLst>
        </pc:spChg>
        <pc:spChg chg="del">
          <ac:chgData name="Faeder, James R" userId="fdbdb125-015b-44ea-94cd-dde16afa12a6" providerId="ADAL" clId="{C0C7333D-56A8-4B41-9556-F2E81ABBB0DD}" dt="2021-07-11T23:30:22.302" v="8883" actId="478"/>
          <ac:spMkLst>
            <pc:docMk/>
            <pc:sldMk cId="1649723953" sldId="336"/>
            <ac:spMk id="5" creationId="{684C8704-D3C2-6942-A39B-302A05230985}"/>
          </ac:spMkLst>
        </pc:spChg>
        <pc:spChg chg="add mod">
          <ac:chgData name="Faeder, James R" userId="fdbdb125-015b-44ea-94cd-dde16afa12a6" providerId="ADAL" clId="{C0C7333D-56A8-4B41-9556-F2E81ABBB0DD}" dt="2021-07-11T23:35:54.856" v="8888" actId="20577"/>
          <ac:spMkLst>
            <pc:docMk/>
            <pc:sldMk cId="1649723953" sldId="336"/>
            <ac:spMk id="7" creationId="{9E38936B-2F7D-914E-961F-6C07C1912BF1}"/>
          </ac:spMkLst>
        </pc:spChg>
        <pc:spChg chg="add del mod">
          <ac:chgData name="Faeder, James R" userId="fdbdb125-015b-44ea-94cd-dde16afa12a6" providerId="ADAL" clId="{C0C7333D-56A8-4B41-9556-F2E81ABBB0DD}" dt="2021-07-11T23:37:02.727" v="8891" actId="478"/>
          <ac:spMkLst>
            <pc:docMk/>
            <pc:sldMk cId="1649723953" sldId="336"/>
            <ac:spMk id="8" creationId="{49629F68-D4E7-2A4B-9740-AE29A7845309}"/>
          </ac:spMkLst>
        </pc:spChg>
        <pc:spChg chg="add del mod">
          <ac:chgData name="Faeder, James R" userId="fdbdb125-015b-44ea-94cd-dde16afa12a6" providerId="ADAL" clId="{C0C7333D-56A8-4B41-9556-F2E81ABBB0DD}" dt="2021-07-11T23:37:26.408" v="8895" actId="478"/>
          <ac:spMkLst>
            <pc:docMk/>
            <pc:sldMk cId="1649723953" sldId="336"/>
            <ac:spMk id="9" creationId="{5FDCA357-1246-DF43-9159-5E3FE5469354}"/>
          </ac:spMkLst>
        </pc:spChg>
        <pc:spChg chg="add mod">
          <ac:chgData name="Faeder, James R" userId="fdbdb125-015b-44ea-94cd-dde16afa12a6" providerId="ADAL" clId="{C0C7333D-56A8-4B41-9556-F2E81ABBB0DD}" dt="2021-07-11T23:38:39.076" v="9038" actId="20577"/>
          <ac:spMkLst>
            <pc:docMk/>
            <pc:sldMk cId="1649723953" sldId="336"/>
            <ac:spMk id="10" creationId="{9EF03063-8356-6144-8565-2370430E2A30}"/>
          </ac:spMkLst>
        </pc:spChg>
        <pc:picChg chg="add mod">
          <ac:chgData name="Faeder, James R" userId="fdbdb125-015b-44ea-94cd-dde16afa12a6" providerId="ADAL" clId="{C0C7333D-56A8-4B41-9556-F2E81ABBB0DD}" dt="2021-07-11T23:36:36.342" v="8889" actId="14826"/>
          <ac:picMkLst>
            <pc:docMk/>
            <pc:sldMk cId="1649723953" sldId="336"/>
            <ac:picMk id="6" creationId="{DB37C18E-47A9-A64A-BC78-5AB23547DE58}"/>
          </ac:picMkLst>
        </pc:picChg>
      </pc:sldChg>
      <pc:sldChg chg="del">
        <pc:chgData name="Faeder, James R" userId="fdbdb125-015b-44ea-94cd-dde16afa12a6" providerId="ADAL" clId="{C0C7333D-56A8-4B41-9556-F2E81ABBB0DD}" dt="2021-07-11T23:51:55.741" v="9476" actId="2696"/>
        <pc:sldMkLst>
          <pc:docMk/>
          <pc:sldMk cId="3232971617" sldId="337"/>
        </pc:sldMkLst>
      </pc:sldChg>
      <pc:sldChg chg="del">
        <pc:chgData name="Faeder, James R" userId="fdbdb125-015b-44ea-94cd-dde16afa12a6" providerId="ADAL" clId="{C0C7333D-56A8-4B41-9556-F2E81ABBB0DD}" dt="2021-07-11T23:46:13.223" v="9426" actId="2696"/>
        <pc:sldMkLst>
          <pc:docMk/>
          <pc:sldMk cId="827784317" sldId="338"/>
        </pc:sldMkLst>
      </pc:sldChg>
      <pc:sldChg chg="del">
        <pc:chgData name="Faeder, James R" userId="fdbdb125-015b-44ea-94cd-dde16afa12a6" providerId="ADAL" clId="{C0C7333D-56A8-4B41-9556-F2E81ABBB0DD}" dt="2021-07-11T23:46:14.640" v="9427" actId="2696"/>
        <pc:sldMkLst>
          <pc:docMk/>
          <pc:sldMk cId="2753358085" sldId="339"/>
        </pc:sldMkLst>
      </pc:sldChg>
      <pc:sldChg chg="del">
        <pc:chgData name="Faeder, James R" userId="fdbdb125-015b-44ea-94cd-dde16afa12a6" providerId="ADAL" clId="{C0C7333D-56A8-4B41-9556-F2E81ABBB0DD}" dt="2021-07-11T23:46:16.056" v="9428" actId="2696"/>
        <pc:sldMkLst>
          <pc:docMk/>
          <pc:sldMk cId="1714599521" sldId="340"/>
        </pc:sldMkLst>
      </pc:sldChg>
      <pc:sldChg chg="del">
        <pc:chgData name="Faeder, James R" userId="fdbdb125-015b-44ea-94cd-dde16afa12a6" providerId="ADAL" clId="{C0C7333D-56A8-4B41-9556-F2E81ABBB0DD}" dt="2021-07-11T23:51:56.946" v="9477" actId="2696"/>
        <pc:sldMkLst>
          <pc:docMk/>
          <pc:sldMk cId="3262808553" sldId="341"/>
        </pc:sldMkLst>
      </pc:sldChg>
      <pc:sldChg chg="del">
        <pc:chgData name="Faeder, James R" userId="fdbdb125-015b-44ea-94cd-dde16afa12a6" providerId="ADAL" clId="{C0C7333D-56A8-4B41-9556-F2E81ABBB0DD}" dt="2021-07-11T23:51:57.644" v="9478" actId="2696"/>
        <pc:sldMkLst>
          <pc:docMk/>
          <pc:sldMk cId="912560748" sldId="342"/>
        </pc:sldMkLst>
      </pc:sldChg>
      <pc:sldChg chg="del">
        <pc:chgData name="Faeder, James R" userId="fdbdb125-015b-44ea-94cd-dde16afa12a6" providerId="ADAL" clId="{C0C7333D-56A8-4B41-9556-F2E81ABBB0DD}" dt="2021-07-11T23:52:05.822" v="9479" actId="2696"/>
        <pc:sldMkLst>
          <pc:docMk/>
          <pc:sldMk cId="1644839025" sldId="343"/>
        </pc:sldMkLst>
      </pc:sldChg>
      <pc:sldChg chg="del">
        <pc:chgData name="Faeder, James R" userId="fdbdb125-015b-44ea-94cd-dde16afa12a6" providerId="ADAL" clId="{C0C7333D-56A8-4B41-9556-F2E81ABBB0DD}" dt="2021-07-11T23:52:10.181" v="9480" actId="2696"/>
        <pc:sldMkLst>
          <pc:docMk/>
          <pc:sldMk cId="483647115" sldId="344"/>
        </pc:sldMkLst>
      </pc:sldChg>
      <pc:sldChg chg="del">
        <pc:chgData name="Faeder, James R" userId="fdbdb125-015b-44ea-94cd-dde16afa12a6" providerId="ADAL" clId="{C0C7333D-56A8-4B41-9556-F2E81ABBB0DD}" dt="2021-07-11T23:52:12.082" v="9481" actId="2696"/>
        <pc:sldMkLst>
          <pc:docMk/>
          <pc:sldMk cId="227020346" sldId="345"/>
        </pc:sldMkLst>
      </pc:sldChg>
      <pc:sldChg chg="del">
        <pc:chgData name="Faeder, James R" userId="fdbdb125-015b-44ea-94cd-dde16afa12a6" providerId="ADAL" clId="{C0C7333D-56A8-4B41-9556-F2E81ABBB0DD}" dt="2021-07-12T00:27:42.816" v="10137" actId="2696"/>
        <pc:sldMkLst>
          <pc:docMk/>
          <pc:sldMk cId="367627703" sldId="346"/>
        </pc:sldMkLst>
      </pc:sldChg>
      <pc:sldChg chg="del">
        <pc:chgData name="Faeder, James R" userId="fdbdb125-015b-44ea-94cd-dde16afa12a6" providerId="ADAL" clId="{C0C7333D-56A8-4B41-9556-F2E81ABBB0DD}" dt="2021-07-12T00:42:58.660" v="10948" actId="2696"/>
        <pc:sldMkLst>
          <pc:docMk/>
          <pc:sldMk cId="1667939236" sldId="347"/>
        </pc:sldMkLst>
      </pc:sldChg>
      <pc:sldChg chg="del">
        <pc:chgData name="Faeder, James R" userId="fdbdb125-015b-44ea-94cd-dde16afa12a6" providerId="ADAL" clId="{C0C7333D-56A8-4B41-9556-F2E81ABBB0DD}" dt="2021-07-12T00:55:05.132" v="11242" actId="2696"/>
        <pc:sldMkLst>
          <pc:docMk/>
          <pc:sldMk cId="1270549122" sldId="348"/>
        </pc:sldMkLst>
      </pc:sldChg>
      <pc:sldChg chg="del">
        <pc:chgData name="Faeder, James R" userId="fdbdb125-015b-44ea-94cd-dde16afa12a6" providerId="ADAL" clId="{C0C7333D-56A8-4B41-9556-F2E81ABBB0DD}" dt="2021-07-12T00:55:07.043" v="11243" actId="2696"/>
        <pc:sldMkLst>
          <pc:docMk/>
          <pc:sldMk cId="3594120107" sldId="349"/>
        </pc:sldMkLst>
      </pc:sldChg>
      <pc:sldChg chg="del">
        <pc:chgData name="Faeder, James R" userId="fdbdb125-015b-44ea-94cd-dde16afa12a6" providerId="ADAL" clId="{C0C7333D-56A8-4B41-9556-F2E81ABBB0DD}" dt="2021-07-12T00:55:28.634" v="11294" actId="2696"/>
        <pc:sldMkLst>
          <pc:docMk/>
          <pc:sldMk cId="1496883010" sldId="352"/>
        </pc:sldMkLst>
      </pc:sldChg>
      <pc:sldChg chg="modSp mod">
        <pc:chgData name="Faeder, James R" userId="fdbdb125-015b-44ea-94cd-dde16afa12a6" providerId="ADAL" clId="{C0C7333D-56A8-4B41-9556-F2E81ABBB0DD}" dt="2021-07-12T01:17:19.953" v="11316" actId="20577"/>
        <pc:sldMkLst>
          <pc:docMk/>
          <pc:sldMk cId="3945019795" sldId="353"/>
        </pc:sldMkLst>
        <pc:spChg chg="mod">
          <ac:chgData name="Faeder, James R" userId="fdbdb125-015b-44ea-94cd-dde16afa12a6" providerId="ADAL" clId="{C0C7333D-56A8-4B41-9556-F2E81ABBB0DD}" dt="2021-07-12T01:17:19.953" v="11316" actId="20577"/>
          <ac:spMkLst>
            <pc:docMk/>
            <pc:sldMk cId="3945019795" sldId="353"/>
            <ac:spMk id="2" creationId="{24F6E43E-4D55-2E4A-976B-9D657355D44F}"/>
          </ac:spMkLst>
        </pc:spChg>
      </pc:sldChg>
      <pc:sldChg chg="modSp">
        <pc:chgData name="Faeder, James R" userId="fdbdb125-015b-44ea-94cd-dde16afa12a6" providerId="ADAL" clId="{C0C7333D-56A8-4B41-9556-F2E81ABBB0DD}" dt="2021-07-12T01:17:42.071" v="11318"/>
        <pc:sldMkLst>
          <pc:docMk/>
          <pc:sldMk cId="2415172954" sldId="354"/>
        </pc:sldMkLst>
        <pc:spChg chg="mod">
          <ac:chgData name="Faeder, James R" userId="fdbdb125-015b-44ea-94cd-dde16afa12a6" providerId="ADAL" clId="{C0C7333D-56A8-4B41-9556-F2E81ABBB0DD}" dt="2021-07-12T01:17:42.071" v="11318"/>
          <ac:spMkLst>
            <pc:docMk/>
            <pc:sldMk cId="2415172954" sldId="354"/>
            <ac:spMk id="2" creationId="{24F6E43E-4D55-2E4A-976B-9D657355D44F}"/>
          </ac:spMkLst>
        </pc:spChg>
      </pc:sldChg>
      <pc:sldChg chg="modSp">
        <pc:chgData name="Faeder, James R" userId="fdbdb125-015b-44ea-94cd-dde16afa12a6" providerId="ADAL" clId="{C0C7333D-56A8-4B41-9556-F2E81ABBB0DD}" dt="2021-07-12T01:17:37.768" v="11317"/>
        <pc:sldMkLst>
          <pc:docMk/>
          <pc:sldMk cId="2579796388" sldId="355"/>
        </pc:sldMkLst>
        <pc:spChg chg="mod">
          <ac:chgData name="Faeder, James R" userId="fdbdb125-015b-44ea-94cd-dde16afa12a6" providerId="ADAL" clId="{C0C7333D-56A8-4B41-9556-F2E81ABBB0DD}" dt="2021-07-12T01:17:37.768" v="11317"/>
          <ac:spMkLst>
            <pc:docMk/>
            <pc:sldMk cId="2579796388" sldId="355"/>
            <ac:spMk id="2" creationId="{24F6E43E-4D55-2E4A-976B-9D657355D44F}"/>
          </ac:spMkLst>
        </pc:spChg>
      </pc:sldChg>
      <pc:sldChg chg="add del">
        <pc:chgData name="Faeder, James R" userId="fdbdb125-015b-44ea-94cd-dde16afa12a6" providerId="ADAL" clId="{C0C7333D-56A8-4B41-9556-F2E81ABBB0DD}" dt="2021-07-10T17:10:16.201" v="172"/>
        <pc:sldMkLst>
          <pc:docMk/>
          <pc:sldMk cId="2324514916" sldId="1766"/>
        </pc:sldMkLst>
      </pc:sldChg>
      <pc:sldChg chg="add del">
        <pc:chgData name="Faeder, James R" userId="fdbdb125-015b-44ea-94cd-dde16afa12a6" providerId="ADAL" clId="{C0C7333D-56A8-4B41-9556-F2E81ABBB0DD}" dt="2021-07-10T17:10:16.201" v="172"/>
        <pc:sldMkLst>
          <pc:docMk/>
          <pc:sldMk cId="3907341293" sldId="1767"/>
        </pc:sldMkLst>
      </pc:sldChg>
      <pc:sldChg chg="add del">
        <pc:chgData name="Faeder, James R" userId="fdbdb125-015b-44ea-94cd-dde16afa12a6" providerId="ADAL" clId="{C0C7333D-56A8-4B41-9556-F2E81ABBB0DD}" dt="2021-07-10T17:10:16.201" v="172"/>
        <pc:sldMkLst>
          <pc:docMk/>
          <pc:sldMk cId="3894838149" sldId="1768"/>
        </pc:sldMkLst>
      </pc:sldChg>
      <pc:sldChg chg="addSp delSp modSp new mod setBg modClrScheme setClrOvrMap chgLayout">
        <pc:chgData name="Faeder, James R" userId="fdbdb125-015b-44ea-94cd-dde16afa12a6" providerId="ADAL" clId="{C0C7333D-56A8-4B41-9556-F2E81ABBB0DD}" dt="2021-07-10T17:32:56.483" v="719" actId="26606"/>
        <pc:sldMkLst>
          <pc:docMk/>
          <pc:sldMk cId="1567383065" sldId="1769"/>
        </pc:sldMkLst>
        <pc:spChg chg="del mod ord">
          <ac:chgData name="Faeder, James R" userId="fdbdb125-015b-44ea-94cd-dde16afa12a6" providerId="ADAL" clId="{C0C7333D-56A8-4B41-9556-F2E81ABBB0DD}" dt="2021-07-10T17:20:46.036" v="207" actId="700"/>
          <ac:spMkLst>
            <pc:docMk/>
            <pc:sldMk cId="1567383065" sldId="1769"/>
            <ac:spMk id="2" creationId="{15CDA4F8-3171-B24C-AA01-3FBE4065C013}"/>
          </ac:spMkLst>
        </pc:spChg>
        <pc:spChg chg="del mod ord">
          <ac:chgData name="Faeder, James R" userId="fdbdb125-015b-44ea-94cd-dde16afa12a6" providerId="ADAL" clId="{C0C7333D-56A8-4B41-9556-F2E81ABBB0DD}" dt="2021-07-10T17:20:46.036" v="207" actId="700"/>
          <ac:spMkLst>
            <pc:docMk/>
            <pc:sldMk cId="1567383065" sldId="1769"/>
            <ac:spMk id="3" creationId="{92E7C732-CA13-3249-B64F-FFFBEC82A7E0}"/>
          </ac:spMkLst>
        </pc:spChg>
        <pc:spChg chg="mod ord">
          <ac:chgData name="Faeder, James R" userId="fdbdb125-015b-44ea-94cd-dde16afa12a6" providerId="ADAL" clId="{C0C7333D-56A8-4B41-9556-F2E81ABBB0DD}" dt="2021-07-10T17:32:56.478" v="718" actId="26606"/>
          <ac:spMkLst>
            <pc:docMk/>
            <pc:sldMk cId="1567383065" sldId="1769"/>
            <ac:spMk id="4" creationId="{2FC7CD51-3272-4749-AD03-D606E12A337F}"/>
          </ac:spMkLst>
        </pc:spChg>
        <pc:spChg chg="add mod ord">
          <ac:chgData name="Faeder, James R" userId="fdbdb125-015b-44ea-94cd-dde16afa12a6" providerId="ADAL" clId="{C0C7333D-56A8-4B41-9556-F2E81ABBB0DD}" dt="2021-07-10T17:32:56.483" v="719" actId="26606"/>
          <ac:spMkLst>
            <pc:docMk/>
            <pc:sldMk cId="1567383065" sldId="1769"/>
            <ac:spMk id="5" creationId="{1F9D5862-9FCE-3C46-A9E0-339005DFB5A2}"/>
          </ac:spMkLst>
        </pc:spChg>
        <pc:spChg chg="add mod ord">
          <ac:chgData name="Faeder, James R" userId="fdbdb125-015b-44ea-94cd-dde16afa12a6" providerId="ADAL" clId="{C0C7333D-56A8-4B41-9556-F2E81ABBB0DD}" dt="2021-07-10T17:32:56.483" v="719" actId="26606"/>
          <ac:spMkLst>
            <pc:docMk/>
            <pc:sldMk cId="1567383065" sldId="1769"/>
            <ac:spMk id="6" creationId="{235F493C-A093-2C4D-80EF-463EFBF7063F}"/>
          </ac:spMkLst>
        </pc:spChg>
        <pc:spChg chg="add del">
          <ac:chgData name="Faeder, James R" userId="fdbdb125-015b-44ea-94cd-dde16afa12a6" providerId="ADAL" clId="{C0C7333D-56A8-4B41-9556-F2E81ABBB0DD}" dt="2021-07-10T17:31:59.279" v="682" actId="26606"/>
          <ac:spMkLst>
            <pc:docMk/>
            <pc:sldMk cId="1567383065" sldId="1769"/>
            <ac:spMk id="12" creationId="{81AEB8A9-B768-4E30-BA55-D919E6687343}"/>
          </ac:spMkLst>
        </pc:spChg>
        <pc:spChg chg="add del">
          <ac:chgData name="Faeder, James R" userId="fdbdb125-015b-44ea-94cd-dde16afa12a6" providerId="ADAL" clId="{C0C7333D-56A8-4B41-9556-F2E81ABBB0DD}" dt="2021-07-10T17:32:02.958" v="684" actId="26606"/>
          <ac:spMkLst>
            <pc:docMk/>
            <pc:sldMk cId="1567383065" sldId="1769"/>
            <ac:spMk id="34" creationId="{A3BAF07C-C39E-42EB-BB22-8D46691D9735}"/>
          </ac:spMkLst>
        </pc:spChg>
        <pc:spChg chg="add del">
          <ac:chgData name="Faeder, James R" userId="fdbdb125-015b-44ea-94cd-dde16afa12a6" providerId="ADAL" clId="{C0C7333D-56A8-4B41-9556-F2E81ABBB0DD}" dt="2021-07-10T17:32:02.958" v="684" actId="26606"/>
          <ac:spMkLst>
            <pc:docMk/>
            <pc:sldMk cId="1567383065" sldId="1769"/>
            <ac:spMk id="35" creationId="{44C110BA-81E8-4247-853A-5F2B93E92E46}"/>
          </ac:spMkLst>
        </pc:spChg>
        <pc:spChg chg="add del">
          <ac:chgData name="Faeder, James R" userId="fdbdb125-015b-44ea-94cd-dde16afa12a6" providerId="ADAL" clId="{C0C7333D-56A8-4B41-9556-F2E81ABBB0DD}" dt="2021-07-10T17:32:56.483" v="719" actId="26606"/>
          <ac:spMkLst>
            <pc:docMk/>
            <pc:sldMk cId="1567383065" sldId="1769"/>
            <ac:spMk id="37" creationId="{8B3A2D1A-45FC-4F95-B150-1C13EF2F6D09}"/>
          </ac:spMkLst>
        </pc:spChg>
        <pc:spChg chg="add del">
          <ac:chgData name="Faeder, James R" userId="fdbdb125-015b-44ea-94cd-dde16afa12a6" providerId="ADAL" clId="{C0C7333D-56A8-4B41-9556-F2E81ABBB0DD}" dt="2021-07-10T17:32:56.483" v="719" actId="26606"/>
          <ac:spMkLst>
            <pc:docMk/>
            <pc:sldMk cId="1567383065" sldId="1769"/>
            <ac:spMk id="38" creationId="{39C3C864-C625-4883-B868-9A4C470F4DD5}"/>
          </ac:spMkLst>
        </pc:spChg>
        <pc:spChg chg="add">
          <ac:chgData name="Faeder, James R" userId="fdbdb125-015b-44ea-94cd-dde16afa12a6" providerId="ADAL" clId="{C0C7333D-56A8-4B41-9556-F2E81ABBB0DD}" dt="2021-07-10T17:32:56.483" v="719" actId="26606"/>
          <ac:spMkLst>
            <pc:docMk/>
            <pc:sldMk cId="1567383065" sldId="1769"/>
            <ac:spMk id="40" creationId="{8B3A2D1A-45FC-4F95-B150-1C13EF2F6D09}"/>
          </ac:spMkLst>
        </pc:spChg>
        <pc:spChg chg="add">
          <ac:chgData name="Faeder, James R" userId="fdbdb125-015b-44ea-94cd-dde16afa12a6" providerId="ADAL" clId="{C0C7333D-56A8-4B41-9556-F2E81ABBB0DD}" dt="2021-07-10T17:32:56.483" v="719" actId="26606"/>
          <ac:spMkLst>
            <pc:docMk/>
            <pc:sldMk cId="1567383065" sldId="1769"/>
            <ac:spMk id="41" creationId="{F3768FD5-DD7A-43C7-8DEA-1F5DB3CB5B95}"/>
          </ac:spMkLst>
        </pc:spChg>
        <pc:spChg chg="add del">
          <ac:chgData name="Faeder, James R" userId="fdbdb125-015b-44ea-94cd-dde16afa12a6" providerId="ADAL" clId="{C0C7333D-56A8-4B41-9556-F2E81ABBB0DD}" dt="2021-07-10T17:32:35.630" v="712" actId="26606"/>
          <ac:spMkLst>
            <pc:docMk/>
            <pc:sldMk cId="1567383065" sldId="1769"/>
            <ac:spMk id="43" creationId="{8B3A2D1A-45FC-4F95-B150-1C13EF2F6D09}"/>
          </ac:spMkLst>
        </pc:spChg>
        <pc:spChg chg="add del">
          <ac:chgData name="Faeder, James R" userId="fdbdb125-015b-44ea-94cd-dde16afa12a6" providerId="ADAL" clId="{C0C7333D-56A8-4B41-9556-F2E81ABBB0DD}" dt="2021-07-10T17:32:35.630" v="712" actId="26606"/>
          <ac:spMkLst>
            <pc:docMk/>
            <pc:sldMk cId="1567383065" sldId="1769"/>
            <ac:spMk id="45" creationId="{39C3C864-C625-4883-B868-9A4C470F4DD5}"/>
          </ac:spMkLst>
        </pc:spChg>
        <pc:spChg chg="add del">
          <ac:chgData name="Faeder, James R" userId="fdbdb125-015b-44ea-94cd-dde16afa12a6" providerId="ADAL" clId="{C0C7333D-56A8-4B41-9556-F2E81ABBB0DD}" dt="2021-07-10T17:32:43.631" v="714" actId="26606"/>
          <ac:spMkLst>
            <pc:docMk/>
            <pc:sldMk cId="1567383065" sldId="1769"/>
            <ac:spMk id="47" creationId="{8B3A2D1A-45FC-4F95-B150-1C13EF2F6D09}"/>
          </ac:spMkLst>
        </pc:spChg>
        <pc:spChg chg="add del">
          <ac:chgData name="Faeder, James R" userId="fdbdb125-015b-44ea-94cd-dde16afa12a6" providerId="ADAL" clId="{C0C7333D-56A8-4B41-9556-F2E81ABBB0DD}" dt="2021-07-10T17:32:43.631" v="714" actId="26606"/>
          <ac:spMkLst>
            <pc:docMk/>
            <pc:sldMk cId="1567383065" sldId="1769"/>
            <ac:spMk id="48" creationId="{F3768FD5-DD7A-43C7-8DEA-1F5DB3CB5B95}"/>
          </ac:spMkLst>
        </pc:spChg>
        <pc:spChg chg="add del">
          <ac:chgData name="Faeder, James R" userId="fdbdb125-015b-44ea-94cd-dde16afa12a6" providerId="ADAL" clId="{C0C7333D-56A8-4B41-9556-F2E81ABBB0DD}" dt="2021-07-10T17:32:46.768" v="716" actId="26606"/>
          <ac:spMkLst>
            <pc:docMk/>
            <pc:sldMk cId="1567383065" sldId="1769"/>
            <ac:spMk id="65" creationId="{A3BAF07C-C39E-42EB-BB22-8D46691D9735}"/>
          </ac:spMkLst>
        </pc:spChg>
        <pc:spChg chg="add del">
          <ac:chgData name="Faeder, James R" userId="fdbdb125-015b-44ea-94cd-dde16afa12a6" providerId="ADAL" clId="{C0C7333D-56A8-4B41-9556-F2E81ABBB0DD}" dt="2021-07-10T17:32:46.768" v="716" actId="26606"/>
          <ac:spMkLst>
            <pc:docMk/>
            <pc:sldMk cId="1567383065" sldId="1769"/>
            <ac:spMk id="66" creationId="{44C110BA-81E8-4247-853A-5F2B93E92E46}"/>
          </ac:spMkLst>
        </pc:spChg>
        <pc:grpChg chg="add del">
          <ac:chgData name="Faeder, James R" userId="fdbdb125-015b-44ea-94cd-dde16afa12a6" providerId="ADAL" clId="{C0C7333D-56A8-4B41-9556-F2E81ABBB0DD}" dt="2021-07-10T17:32:02.958" v="684" actId="26606"/>
          <ac:grpSpMkLst>
            <pc:docMk/>
            <pc:sldMk cId="1567383065" sldId="1769"/>
            <ac:grpSpMk id="14" creationId="{D8E9CF54-0466-4261-9E62-0249E60E1886}"/>
          </ac:grpSpMkLst>
        </pc:grpChg>
        <pc:grpChg chg="add del">
          <ac:chgData name="Faeder, James R" userId="fdbdb125-015b-44ea-94cd-dde16afa12a6" providerId="ADAL" clId="{C0C7333D-56A8-4B41-9556-F2E81ABBB0DD}" dt="2021-07-10T17:32:46.768" v="716" actId="26606"/>
          <ac:grpSpMkLst>
            <pc:docMk/>
            <pc:sldMk cId="1567383065" sldId="1769"/>
            <ac:grpSpMk id="67" creationId="{D8E9CF54-0466-4261-9E62-0249E60E1886}"/>
          </ac:grpSpMkLst>
        </pc:grpChg>
        <pc:picChg chg="add mod ord">
          <ac:chgData name="Faeder, James R" userId="fdbdb125-015b-44ea-94cd-dde16afa12a6" providerId="ADAL" clId="{C0C7333D-56A8-4B41-9556-F2E81ABBB0DD}" dt="2021-07-10T17:32:56.483" v="719" actId="26606"/>
          <ac:picMkLst>
            <pc:docMk/>
            <pc:sldMk cId="1567383065" sldId="1769"/>
            <ac:picMk id="7" creationId="{CC03B829-AC69-3F41-B4A6-B206D2BED0A7}"/>
          </ac:picMkLst>
        </pc:picChg>
      </pc:sldChg>
      <pc:sldChg chg="addSp delSp modSp add mod">
        <pc:chgData name="Faeder, James R" userId="fdbdb125-015b-44ea-94cd-dde16afa12a6" providerId="ADAL" clId="{C0C7333D-56A8-4B41-9556-F2E81ABBB0DD}" dt="2021-07-10T18:24:09.571" v="1001" actId="14100"/>
        <pc:sldMkLst>
          <pc:docMk/>
          <pc:sldMk cId="4229828295" sldId="1770"/>
        </pc:sldMkLst>
        <pc:spChg chg="add mod">
          <ac:chgData name="Faeder, James R" userId="fdbdb125-015b-44ea-94cd-dde16afa12a6" providerId="ADAL" clId="{C0C7333D-56A8-4B41-9556-F2E81ABBB0DD}" dt="2021-07-10T18:23:41.347" v="996" actId="1076"/>
          <ac:spMkLst>
            <pc:docMk/>
            <pc:sldMk cId="4229828295" sldId="1770"/>
            <ac:spMk id="6" creationId="{384126BF-FA72-4E46-965B-E664505621CC}"/>
          </ac:spMkLst>
        </pc:spChg>
        <pc:spChg chg="add mod">
          <ac:chgData name="Faeder, James R" userId="fdbdb125-015b-44ea-94cd-dde16afa12a6" providerId="ADAL" clId="{C0C7333D-56A8-4B41-9556-F2E81ABBB0DD}" dt="2021-07-10T18:24:09.571" v="1001" actId="14100"/>
          <ac:spMkLst>
            <pc:docMk/>
            <pc:sldMk cId="4229828295" sldId="1770"/>
            <ac:spMk id="8" creationId="{0888C90F-1C09-A347-8A18-D79C08F24807}"/>
          </ac:spMkLst>
        </pc:spChg>
        <pc:picChg chg="add del mod">
          <ac:chgData name="Faeder, James R" userId="fdbdb125-015b-44ea-94cd-dde16afa12a6" providerId="ADAL" clId="{C0C7333D-56A8-4B41-9556-F2E81ABBB0DD}" dt="2021-07-10T18:23:51.550" v="998"/>
          <ac:picMkLst>
            <pc:docMk/>
            <pc:sldMk cId="4229828295" sldId="1770"/>
            <ac:picMk id="7" creationId="{C35A100F-2643-F74E-AD4B-8BA81737C5AE}"/>
          </ac:picMkLst>
        </pc:picChg>
      </pc:sldChg>
      <pc:sldChg chg="addSp delSp modSp add mod">
        <pc:chgData name="Faeder, James R" userId="fdbdb125-015b-44ea-94cd-dde16afa12a6" providerId="ADAL" clId="{C0C7333D-56A8-4B41-9556-F2E81ABBB0DD}" dt="2021-07-10T18:33:57.901" v="1181" actId="14100"/>
        <pc:sldMkLst>
          <pc:docMk/>
          <pc:sldMk cId="3374183983" sldId="1771"/>
        </pc:sldMkLst>
        <pc:spChg chg="add del mod">
          <ac:chgData name="Faeder, James R" userId="fdbdb125-015b-44ea-94cd-dde16afa12a6" providerId="ADAL" clId="{C0C7333D-56A8-4B41-9556-F2E81ABBB0DD}" dt="2021-07-10T18:32:01.688" v="1163" actId="478"/>
          <ac:spMkLst>
            <pc:docMk/>
            <pc:sldMk cId="3374183983" sldId="1771"/>
            <ac:spMk id="6" creationId="{BA4910C4-D0F2-E540-A162-FC075B412053}"/>
          </ac:spMkLst>
        </pc:spChg>
        <pc:spChg chg="add mod">
          <ac:chgData name="Faeder, James R" userId="fdbdb125-015b-44ea-94cd-dde16afa12a6" providerId="ADAL" clId="{C0C7333D-56A8-4B41-9556-F2E81ABBB0DD}" dt="2021-07-10T18:33:57.901" v="1181" actId="14100"/>
          <ac:spMkLst>
            <pc:docMk/>
            <pc:sldMk cId="3374183983" sldId="1771"/>
            <ac:spMk id="10" creationId="{D6DF0022-DA33-9841-A53A-345582189226}"/>
          </ac:spMkLst>
        </pc:spChg>
        <pc:picChg chg="mod">
          <ac:chgData name="Faeder, James R" userId="fdbdb125-015b-44ea-94cd-dde16afa12a6" providerId="ADAL" clId="{C0C7333D-56A8-4B41-9556-F2E81ABBB0DD}" dt="2021-07-10T18:33:47.782" v="1179" actId="1076"/>
          <ac:picMkLst>
            <pc:docMk/>
            <pc:sldMk cId="3374183983" sldId="1771"/>
            <ac:picMk id="9" creationId="{6146915E-6047-2F4E-A16D-BA8B3DD3AF74}"/>
          </ac:picMkLst>
        </pc:picChg>
        <pc:cxnChg chg="add del mod">
          <ac:chgData name="Faeder, James R" userId="fdbdb125-015b-44ea-94cd-dde16afa12a6" providerId="ADAL" clId="{C0C7333D-56A8-4B41-9556-F2E81ABBB0DD}" dt="2021-07-10T18:33:37.132" v="1176" actId="478"/>
          <ac:cxnSpMkLst>
            <pc:docMk/>
            <pc:sldMk cId="3374183983" sldId="1771"/>
            <ac:cxnSpMk id="3" creationId="{BBE55E06-49E3-FF4D-B94A-FDB73E6E42CE}"/>
          </ac:cxnSpMkLst>
        </pc:cxnChg>
      </pc:sldChg>
      <pc:sldChg chg="addSp delSp modSp add mod">
        <pc:chgData name="Faeder, James R" userId="fdbdb125-015b-44ea-94cd-dde16afa12a6" providerId="ADAL" clId="{C0C7333D-56A8-4B41-9556-F2E81ABBB0DD}" dt="2021-07-10T18:23:07.986" v="994" actId="1036"/>
        <pc:sldMkLst>
          <pc:docMk/>
          <pc:sldMk cId="2693725870" sldId="1772"/>
        </pc:sldMkLst>
        <pc:picChg chg="add del">
          <ac:chgData name="Faeder, James R" userId="fdbdb125-015b-44ea-94cd-dde16afa12a6" providerId="ADAL" clId="{C0C7333D-56A8-4B41-9556-F2E81ABBB0DD}" dt="2021-07-10T18:22:53.811" v="991"/>
          <ac:picMkLst>
            <pc:docMk/>
            <pc:sldMk cId="2693725870" sldId="1772"/>
            <ac:picMk id="2" creationId="{C426D35E-40FC-354A-B2FF-9753DEBC91AE}"/>
          </ac:picMkLst>
        </pc:picChg>
        <pc:picChg chg="mod">
          <ac:chgData name="Faeder, James R" userId="fdbdb125-015b-44ea-94cd-dde16afa12a6" providerId="ADAL" clId="{C0C7333D-56A8-4B41-9556-F2E81ABBB0DD}" dt="2021-07-10T18:23:07.986" v="994" actId="1036"/>
          <ac:picMkLst>
            <pc:docMk/>
            <pc:sldMk cId="2693725870" sldId="1772"/>
            <ac:picMk id="9" creationId="{6146915E-6047-2F4E-A16D-BA8B3DD3AF74}"/>
          </ac:picMkLst>
        </pc:picChg>
      </pc:sldChg>
      <pc:sldChg chg="delSp modSp add mod">
        <pc:chgData name="Faeder, James R" userId="fdbdb125-015b-44ea-94cd-dde16afa12a6" providerId="ADAL" clId="{C0C7333D-56A8-4B41-9556-F2E81ABBB0DD}" dt="2021-07-10T18:31:38.469" v="1157" actId="1035"/>
        <pc:sldMkLst>
          <pc:docMk/>
          <pc:sldMk cId="576100822" sldId="1773"/>
        </pc:sldMkLst>
        <pc:spChg chg="mod">
          <ac:chgData name="Faeder, James R" userId="fdbdb125-015b-44ea-94cd-dde16afa12a6" providerId="ADAL" clId="{C0C7333D-56A8-4B41-9556-F2E81ABBB0DD}" dt="2021-07-10T18:31:38.469" v="1157" actId="1035"/>
          <ac:spMkLst>
            <pc:docMk/>
            <pc:sldMk cId="576100822" sldId="1773"/>
            <ac:spMk id="6" creationId="{384126BF-FA72-4E46-965B-E664505621CC}"/>
          </ac:spMkLst>
        </pc:spChg>
        <pc:spChg chg="del">
          <ac:chgData name="Faeder, James R" userId="fdbdb125-015b-44ea-94cd-dde16afa12a6" providerId="ADAL" clId="{C0C7333D-56A8-4B41-9556-F2E81ABBB0DD}" dt="2021-07-10T18:24:47.932" v="1003" actId="478"/>
          <ac:spMkLst>
            <pc:docMk/>
            <pc:sldMk cId="576100822" sldId="1773"/>
            <ac:spMk id="8" creationId="{0888C90F-1C09-A347-8A18-D79C08F24807}"/>
          </ac:spMkLst>
        </pc:spChg>
        <pc:picChg chg="mod">
          <ac:chgData name="Faeder, James R" userId="fdbdb125-015b-44ea-94cd-dde16afa12a6" providerId="ADAL" clId="{C0C7333D-56A8-4B41-9556-F2E81ABBB0DD}" dt="2021-07-10T18:25:24.134" v="1004" actId="14826"/>
          <ac:picMkLst>
            <pc:docMk/>
            <pc:sldMk cId="576100822" sldId="1773"/>
            <ac:picMk id="9" creationId="{6146915E-6047-2F4E-A16D-BA8B3DD3AF74}"/>
          </ac:picMkLst>
        </pc:picChg>
      </pc:sldChg>
      <pc:sldChg chg="delSp modSp add mod">
        <pc:chgData name="Faeder, James R" userId="fdbdb125-015b-44ea-94cd-dde16afa12a6" providerId="ADAL" clId="{C0C7333D-56A8-4B41-9556-F2E81ABBB0DD}" dt="2021-07-10T18:26:32.153" v="1025" actId="478"/>
        <pc:sldMkLst>
          <pc:docMk/>
          <pc:sldMk cId="3466263020" sldId="1774"/>
        </pc:sldMkLst>
        <pc:spChg chg="del">
          <ac:chgData name="Faeder, James R" userId="fdbdb125-015b-44ea-94cd-dde16afa12a6" providerId="ADAL" clId="{C0C7333D-56A8-4B41-9556-F2E81ABBB0DD}" dt="2021-07-10T18:26:32.153" v="1025" actId="478"/>
          <ac:spMkLst>
            <pc:docMk/>
            <pc:sldMk cId="3466263020" sldId="1774"/>
            <ac:spMk id="6" creationId="{384126BF-FA72-4E46-965B-E664505621CC}"/>
          </ac:spMkLst>
        </pc:spChg>
        <pc:picChg chg="mod">
          <ac:chgData name="Faeder, James R" userId="fdbdb125-015b-44ea-94cd-dde16afa12a6" providerId="ADAL" clId="{C0C7333D-56A8-4B41-9556-F2E81ABBB0DD}" dt="2021-07-10T18:26:25.883" v="1024" actId="14826"/>
          <ac:picMkLst>
            <pc:docMk/>
            <pc:sldMk cId="3466263020" sldId="1774"/>
            <ac:picMk id="9" creationId="{6146915E-6047-2F4E-A16D-BA8B3DD3AF74}"/>
          </ac:picMkLst>
        </pc:picChg>
      </pc:sldChg>
      <pc:sldChg chg="addSp delSp modSp add mod">
        <pc:chgData name="Faeder, James R" userId="fdbdb125-015b-44ea-94cd-dde16afa12a6" providerId="ADAL" clId="{C0C7333D-56A8-4B41-9556-F2E81ABBB0DD}" dt="2021-07-10T18:35:06.397" v="1186" actId="478"/>
        <pc:sldMkLst>
          <pc:docMk/>
          <pc:sldMk cId="3636828273" sldId="1775"/>
        </pc:sldMkLst>
        <pc:spChg chg="mod">
          <ac:chgData name="Faeder, James R" userId="fdbdb125-015b-44ea-94cd-dde16afa12a6" providerId="ADAL" clId="{C0C7333D-56A8-4B41-9556-F2E81ABBB0DD}" dt="2021-07-10T18:33:13.026" v="1173" actId="1076"/>
          <ac:spMkLst>
            <pc:docMk/>
            <pc:sldMk cId="3636828273" sldId="1775"/>
            <ac:spMk id="12" creationId="{63845E6F-12E5-1044-BE7F-7A1F20500B1C}"/>
          </ac:spMkLst>
        </pc:spChg>
        <pc:picChg chg="mod">
          <ac:chgData name="Faeder, James R" userId="fdbdb125-015b-44ea-94cd-dde16afa12a6" providerId="ADAL" clId="{C0C7333D-56A8-4B41-9556-F2E81ABBB0DD}" dt="2021-07-10T18:31:10.053" v="1155" actId="14826"/>
          <ac:picMkLst>
            <pc:docMk/>
            <pc:sldMk cId="3636828273" sldId="1775"/>
            <ac:picMk id="9" creationId="{6146915E-6047-2F4E-A16D-BA8B3DD3AF74}"/>
          </ac:picMkLst>
        </pc:picChg>
        <pc:cxnChg chg="add mod">
          <ac:chgData name="Faeder, James R" userId="fdbdb125-015b-44ea-94cd-dde16afa12a6" providerId="ADAL" clId="{C0C7333D-56A8-4B41-9556-F2E81ABBB0DD}" dt="2021-07-10T18:33:20.908" v="1175" actId="14100"/>
          <ac:cxnSpMkLst>
            <pc:docMk/>
            <pc:sldMk cId="3636828273" sldId="1775"/>
            <ac:cxnSpMk id="6" creationId="{B0EA2724-45F0-714F-945A-E1B5CD21A6A4}"/>
          </ac:cxnSpMkLst>
        </pc:cxnChg>
        <pc:cxnChg chg="add del mod">
          <ac:chgData name="Faeder, James R" userId="fdbdb125-015b-44ea-94cd-dde16afa12a6" providerId="ADAL" clId="{C0C7333D-56A8-4B41-9556-F2E81ABBB0DD}" dt="2021-07-10T18:35:06.397" v="1186" actId="478"/>
          <ac:cxnSpMkLst>
            <pc:docMk/>
            <pc:sldMk cId="3636828273" sldId="1775"/>
            <ac:cxnSpMk id="8" creationId="{DF766687-6A63-B246-BAE9-EEDD2AAF32FB}"/>
          </ac:cxnSpMkLst>
        </pc:cxnChg>
      </pc:sldChg>
      <pc:sldChg chg="delSp modSp add mod">
        <pc:chgData name="Faeder, James R" userId="fdbdb125-015b-44ea-94cd-dde16afa12a6" providerId="ADAL" clId="{C0C7333D-56A8-4B41-9556-F2E81ABBB0DD}" dt="2021-07-10T18:35:26.408" v="1189" actId="478"/>
        <pc:sldMkLst>
          <pc:docMk/>
          <pc:sldMk cId="3503422472" sldId="1776"/>
        </pc:sldMkLst>
        <pc:picChg chg="mod">
          <ac:chgData name="Faeder, James R" userId="fdbdb125-015b-44ea-94cd-dde16afa12a6" providerId="ADAL" clId="{C0C7333D-56A8-4B41-9556-F2E81ABBB0DD}" dt="2021-07-10T18:35:18.217" v="1188" actId="14826"/>
          <ac:picMkLst>
            <pc:docMk/>
            <pc:sldMk cId="3503422472" sldId="1776"/>
            <ac:picMk id="9" creationId="{6146915E-6047-2F4E-A16D-BA8B3DD3AF74}"/>
          </ac:picMkLst>
        </pc:picChg>
        <pc:cxnChg chg="del">
          <ac:chgData name="Faeder, James R" userId="fdbdb125-015b-44ea-94cd-dde16afa12a6" providerId="ADAL" clId="{C0C7333D-56A8-4B41-9556-F2E81ABBB0DD}" dt="2021-07-10T18:35:26.408" v="1189" actId="478"/>
          <ac:cxnSpMkLst>
            <pc:docMk/>
            <pc:sldMk cId="3503422472" sldId="1776"/>
            <ac:cxnSpMk id="6" creationId="{B0EA2724-45F0-714F-945A-E1B5CD21A6A4}"/>
          </ac:cxnSpMkLst>
        </pc:cxnChg>
      </pc:sldChg>
      <pc:sldChg chg="modSp add mod">
        <pc:chgData name="Faeder, James R" userId="fdbdb125-015b-44ea-94cd-dde16afa12a6" providerId="ADAL" clId="{C0C7333D-56A8-4B41-9556-F2E81ABBB0DD}" dt="2021-07-10T18:39:16.505" v="1196" actId="20577"/>
        <pc:sldMkLst>
          <pc:docMk/>
          <pc:sldMk cId="1154939512" sldId="1777"/>
        </pc:sldMkLst>
        <pc:spChg chg="mod">
          <ac:chgData name="Faeder, James R" userId="fdbdb125-015b-44ea-94cd-dde16afa12a6" providerId="ADAL" clId="{C0C7333D-56A8-4B41-9556-F2E81ABBB0DD}" dt="2021-07-10T18:39:16.505" v="1196" actId="20577"/>
          <ac:spMkLst>
            <pc:docMk/>
            <pc:sldMk cId="1154939512" sldId="1777"/>
            <ac:spMk id="12" creationId="{63845E6F-12E5-1044-BE7F-7A1F20500B1C}"/>
          </ac:spMkLst>
        </pc:spChg>
        <pc:picChg chg="mod">
          <ac:chgData name="Faeder, James R" userId="fdbdb125-015b-44ea-94cd-dde16afa12a6" providerId="ADAL" clId="{C0C7333D-56A8-4B41-9556-F2E81ABBB0DD}" dt="2021-07-10T18:36:25.985" v="1191" actId="14826"/>
          <ac:picMkLst>
            <pc:docMk/>
            <pc:sldMk cId="1154939512" sldId="1777"/>
            <ac:picMk id="9" creationId="{6146915E-6047-2F4E-A16D-BA8B3DD3AF74}"/>
          </ac:picMkLst>
        </pc:picChg>
      </pc:sldChg>
      <pc:sldChg chg="addSp delSp modSp add mod">
        <pc:chgData name="Faeder, James R" userId="fdbdb125-015b-44ea-94cd-dde16afa12a6" providerId="ADAL" clId="{C0C7333D-56A8-4B41-9556-F2E81ABBB0DD}" dt="2021-07-10T18:41:16.065" v="1261" actId="1076"/>
        <pc:sldMkLst>
          <pc:docMk/>
          <pc:sldMk cId="1553889575" sldId="1778"/>
        </pc:sldMkLst>
        <pc:spChg chg="mod">
          <ac:chgData name="Faeder, James R" userId="fdbdb125-015b-44ea-94cd-dde16afa12a6" providerId="ADAL" clId="{C0C7333D-56A8-4B41-9556-F2E81ABBB0DD}" dt="2021-07-10T18:40:04.286" v="1252" actId="20577"/>
          <ac:spMkLst>
            <pc:docMk/>
            <pc:sldMk cId="1553889575" sldId="1778"/>
            <ac:spMk id="12" creationId="{63845E6F-12E5-1044-BE7F-7A1F20500B1C}"/>
          </ac:spMkLst>
        </pc:spChg>
        <pc:picChg chg="mod">
          <ac:chgData name="Faeder, James R" userId="fdbdb125-015b-44ea-94cd-dde16afa12a6" providerId="ADAL" clId="{C0C7333D-56A8-4B41-9556-F2E81ABBB0DD}" dt="2021-07-10T18:41:03.999" v="1259" actId="14826"/>
          <ac:picMkLst>
            <pc:docMk/>
            <pc:sldMk cId="1553889575" sldId="1778"/>
            <ac:picMk id="9" creationId="{6146915E-6047-2F4E-A16D-BA8B3DD3AF74}"/>
          </ac:picMkLst>
        </pc:picChg>
        <pc:cxnChg chg="add del mod">
          <ac:chgData name="Faeder, James R" userId="fdbdb125-015b-44ea-94cd-dde16afa12a6" providerId="ADAL" clId="{C0C7333D-56A8-4B41-9556-F2E81ABBB0DD}" dt="2021-07-10T18:41:16.065" v="1261" actId="1076"/>
          <ac:cxnSpMkLst>
            <pc:docMk/>
            <pc:sldMk cId="1553889575" sldId="1778"/>
            <ac:cxnSpMk id="6" creationId="{4A9D0B5F-056C-8843-A165-ABFD58720CB5}"/>
          </ac:cxnSpMkLst>
        </pc:cxnChg>
      </pc:sldChg>
      <pc:sldChg chg="addSp delSp modSp new mod">
        <pc:chgData name="Faeder, James R" userId="fdbdb125-015b-44ea-94cd-dde16afa12a6" providerId="ADAL" clId="{C0C7333D-56A8-4B41-9556-F2E81ABBB0DD}" dt="2021-07-10T18:56:02.810" v="1401" actId="21"/>
        <pc:sldMkLst>
          <pc:docMk/>
          <pc:sldMk cId="886519259" sldId="1779"/>
        </pc:sldMkLst>
        <pc:spChg chg="mod">
          <ac:chgData name="Faeder, James R" userId="fdbdb125-015b-44ea-94cd-dde16afa12a6" providerId="ADAL" clId="{C0C7333D-56A8-4B41-9556-F2E81ABBB0DD}" dt="2021-07-10T18:45:32.802" v="1335" actId="5793"/>
          <ac:spMkLst>
            <pc:docMk/>
            <pc:sldMk cId="886519259" sldId="1779"/>
            <ac:spMk id="2" creationId="{F1B7D87C-87A1-F345-A06A-D0CDA3B4A577}"/>
          </ac:spMkLst>
        </pc:spChg>
        <pc:spChg chg="add mod">
          <ac:chgData name="Faeder, James R" userId="fdbdb125-015b-44ea-94cd-dde16afa12a6" providerId="ADAL" clId="{C0C7333D-56A8-4B41-9556-F2E81ABBB0DD}" dt="2021-07-10T18:46:27.635" v="1340" actId="20577"/>
          <ac:spMkLst>
            <pc:docMk/>
            <pc:sldMk cId="886519259" sldId="1779"/>
            <ac:spMk id="5" creationId="{B0D34CB2-4ED1-AB46-857C-DD363E92CDAA}"/>
          </ac:spMkLst>
        </pc:spChg>
        <pc:spChg chg="add mod">
          <ac:chgData name="Faeder, James R" userId="fdbdb125-015b-44ea-94cd-dde16afa12a6" providerId="ADAL" clId="{C0C7333D-56A8-4B41-9556-F2E81ABBB0DD}" dt="2021-07-10T18:54:37.978" v="1399" actId="20577"/>
          <ac:spMkLst>
            <pc:docMk/>
            <pc:sldMk cId="886519259" sldId="1779"/>
            <ac:spMk id="9" creationId="{2BDF7609-C840-3849-AC2C-9A46C6BAE50B}"/>
          </ac:spMkLst>
        </pc:spChg>
        <pc:picChg chg="add del mod">
          <ac:chgData name="Faeder, James R" userId="fdbdb125-015b-44ea-94cd-dde16afa12a6" providerId="ADAL" clId="{C0C7333D-56A8-4B41-9556-F2E81ABBB0DD}" dt="2021-07-10T18:46:10.090" v="1338" actId="478"/>
          <ac:picMkLst>
            <pc:docMk/>
            <pc:sldMk cId="886519259" sldId="1779"/>
            <ac:picMk id="4" creationId="{6D5378AF-C77D-7A4A-B7CD-370C04E1F131}"/>
          </ac:picMkLst>
        </pc:picChg>
        <pc:picChg chg="add mod">
          <ac:chgData name="Faeder, James R" userId="fdbdb125-015b-44ea-94cd-dde16afa12a6" providerId="ADAL" clId="{C0C7333D-56A8-4B41-9556-F2E81ABBB0DD}" dt="2021-07-10T18:47:59.985" v="1373" actId="14826"/>
          <ac:picMkLst>
            <pc:docMk/>
            <pc:sldMk cId="886519259" sldId="1779"/>
            <ac:picMk id="6" creationId="{3138CBE6-ABFF-414A-979A-A37615445E23}"/>
          </ac:picMkLst>
        </pc:picChg>
        <pc:picChg chg="add del">
          <ac:chgData name="Faeder, James R" userId="fdbdb125-015b-44ea-94cd-dde16afa12a6" providerId="ADAL" clId="{C0C7333D-56A8-4B41-9556-F2E81ABBB0DD}" dt="2021-07-10T18:46:45.365" v="1344"/>
          <ac:picMkLst>
            <pc:docMk/>
            <pc:sldMk cId="886519259" sldId="1779"/>
            <ac:picMk id="7" creationId="{14D0A0CD-3E30-D142-9CBD-91A480798806}"/>
          </ac:picMkLst>
        </pc:picChg>
        <pc:picChg chg="add del">
          <ac:chgData name="Faeder, James R" userId="fdbdb125-015b-44ea-94cd-dde16afa12a6" providerId="ADAL" clId="{C0C7333D-56A8-4B41-9556-F2E81ABBB0DD}" dt="2021-07-10T18:47:20.471" v="1347"/>
          <ac:picMkLst>
            <pc:docMk/>
            <pc:sldMk cId="886519259" sldId="1779"/>
            <ac:picMk id="8" creationId="{F66F8C56-B2A6-A94C-B0DA-DAE1ADE1EE9E}"/>
          </ac:picMkLst>
        </pc:picChg>
        <pc:cxnChg chg="add del mod">
          <ac:chgData name="Faeder, James R" userId="fdbdb125-015b-44ea-94cd-dde16afa12a6" providerId="ADAL" clId="{C0C7333D-56A8-4B41-9556-F2E81ABBB0DD}" dt="2021-07-10T18:56:02.810" v="1401" actId="21"/>
          <ac:cxnSpMkLst>
            <pc:docMk/>
            <pc:sldMk cId="886519259" sldId="1779"/>
            <ac:cxnSpMk id="10" creationId="{8A17AB50-59C8-F64E-AD70-D6062426EF6F}"/>
          </ac:cxnSpMkLst>
        </pc:cxnChg>
      </pc:sldChg>
      <pc:sldChg chg="addSp modSp add mod">
        <pc:chgData name="Faeder, James R" userId="fdbdb125-015b-44ea-94cd-dde16afa12a6" providerId="ADAL" clId="{C0C7333D-56A8-4B41-9556-F2E81ABBB0DD}" dt="2021-07-10T18:57:29.982" v="1463" actId="1038"/>
        <pc:sldMkLst>
          <pc:docMk/>
          <pc:sldMk cId="2458770543" sldId="1780"/>
        </pc:sldMkLst>
        <pc:spChg chg="mod">
          <ac:chgData name="Faeder, James R" userId="fdbdb125-015b-44ea-94cd-dde16afa12a6" providerId="ADAL" clId="{C0C7333D-56A8-4B41-9556-F2E81ABBB0DD}" dt="2021-07-10T18:56:57.171" v="1444" actId="313"/>
          <ac:spMkLst>
            <pc:docMk/>
            <pc:sldMk cId="2458770543" sldId="1780"/>
            <ac:spMk id="9" creationId="{2BDF7609-C840-3849-AC2C-9A46C6BAE50B}"/>
          </ac:spMkLst>
        </pc:spChg>
        <pc:picChg chg="mod">
          <ac:chgData name="Faeder, James R" userId="fdbdb125-015b-44ea-94cd-dde16afa12a6" providerId="ADAL" clId="{C0C7333D-56A8-4B41-9556-F2E81ABBB0DD}" dt="2021-07-10T18:57:15.462" v="1453" actId="1076"/>
          <ac:picMkLst>
            <pc:docMk/>
            <pc:sldMk cId="2458770543" sldId="1780"/>
            <ac:picMk id="6" creationId="{3138CBE6-ABFF-414A-979A-A37615445E23}"/>
          </ac:picMkLst>
        </pc:picChg>
        <pc:cxnChg chg="add mod">
          <ac:chgData name="Faeder, James R" userId="fdbdb125-015b-44ea-94cd-dde16afa12a6" providerId="ADAL" clId="{C0C7333D-56A8-4B41-9556-F2E81ABBB0DD}" dt="2021-07-10T18:57:29.982" v="1463" actId="1038"/>
          <ac:cxnSpMkLst>
            <pc:docMk/>
            <pc:sldMk cId="2458770543" sldId="1780"/>
            <ac:cxnSpMk id="7" creationId="{914566A5-A0EF-DF49-B679-0E77148B3FA5}"/>
          </ac:cxnSpMkLst>
        </pc:cxnChg>
      </pc:sldChg>
      <pc:sldChg chg="delSp modSp add mod">
        <pc:chgData name="Faeder, James R" userId="fdbdb125-015b-44ea-94cd-dde16afa12a6" providerId="ADAL" clId="{C0C7333D-56A8-4B41-9556-F2E81ABBB0DD}" dt="2021-07-10T19:03:27.027" v="1638" actId="14826"/>
        <pc:sldMkLst>
          <pc:docMk/>
          <pc:sldMk cId="145451892" sldId="1781"/>
        </pc:sldMkLst>
        <pc:spChg chg="mod">
          <ac:chgData name="Faeder, James R" userId="fdbdb125-015b-44ea-94cd-dde16afa12a6" providerId="ADAL" clId="{C0C7333D-56A8-4B41-9556-F2E81ABBB0DD}" dt="2021-07-10T19:02:28.904" v="1636" actId="20577"/>
          <ac:spMkLst>
            <pc:docMk/>
            <pc:sldMk cId="145451892" sldId="1781"/>
            <ac:spMk id="9" creationId="{2BDF7609-C840-3849-AC2C-9A46C6BAE50B}"/>
          </ac:spMkLst>
        </pc:spChg>
        <pc:picChg chg="mod">
          <ac:chgData name="Faeder, James R" userId="fdbdb125-015b-44ea-94cd-dde16afa12a6" providerId="ADAL" clId="{C0C7333D-56A8-4B41-9556-F2E81ABBB0DD}" dt="2021-07-10T19:03:27.027" v="1638" actId="14826"/>
          <ac:picMkLst>
            <pc:docMk/>
            <pc:sldMk cId="145451892" sldId="1781"/>
            <ac:picMk id="6" creationId="{3138CBE6-ABFF-414A-979A-A37615445E23}"/>
          </ac:picMkLst>
        </pc:picChg>
        <pc:cxnChg chg="del">
          <ac:chgData name="Faeder, James R" userId="fdbdb125-015b-44ea-94cd-dde16afa12a6" providerId="ADAL" clId="{C0C7333D-56A8-4B41-9556-F2E81ABBB0DD}" dt="2021-07-10T18:57:38.937" v="1465" actId="478"/>
          <ac:cxnSpMkLst>
            <pc:docMk/>
            <pc:sldMk cId="145451892" sldId="1781"/>
            <ac:cxnSpMk id="7" creationId="{914566A5-A0EF-DF49-B679-0E77148B3FA5}"/>
          </ac:cxnSpMkLst>
        </pc:cxnChg>
      </pc:sldChg>
      <pc:sldChg chg="modSp add mod">
        <pc:chgData name="Faeder, James R" userId="fdbdb125-015b-44ea-94cd-dde16afa12a6" providerId="ADAL" clId="{C0C7333D-56A8-4B41-9556-F2E81ABBB0DD}" dt="2021-07-10T19:03:34.139" v="1639" actId="20577"/>
        <pc:sldMkLst>
          <pc:docMk/>
          <pc:sldMk cId="3854666487" sldId="1782"/>
        </pc:sldMkLst>
        <pc:spChg chg="mod">
          <ac:chgData name="Faeder, James R" userId="fdbdb125-015b-44ea-94cd-dde16afa12a6" providerId="ADAL" clId="{C0C7333D-56A8-4B41-9556-F2E81ABBB0DD}" dt="2021-07-10T19:03:34.139" v="1639" actId="20577"/>
          <ac:spMkLst>
            <pc:docMk/>
            <pc:sldMk cId="3854666487" sldId="1782"/>
            <ac:spMk id="9" creationId="{2BDF7609-C840-3849-AC2C-9A46C6BAE50B}"/>
          </ac:spMkLst>
        </pc:spChg>
      </pc:sldChg>
      <pc:sldChg chg="addSp modSp add mod">
        <pc:chgData name="Faeder, James R" userId="fdbdb125-015b-44ea-94cd-dde16afa12a6" providerId="ADAL" clId="{C0C7333D-56A8-4B41-9556-F2E81ABBB0DD}" dt="2021-07-10T19:05:03.501" v="1642" actId="1076"/>
        <pc:sldMkLst>
          <pc:docMk/>
          <pc:sldMk cId="1868144256" sldId="1783"/>
        </pc:sldMkLst>
        <pc:picChg chg="mod">
          <ac:chgData name="Faeder, James R" userId="fdbdb125-015b-44ea-94cd-dde16afa12a6" providerId="ADAL" clId="{C0C7333D-56A8-4B41-9556-F2E81ABBB0DD}" dt="2021-07-10T19:04:45.607" v="1640" actId="14826"/>
          <ac:picMkLst>
            <pc:docMk/>
            <pc:sldMk cId="1868144256" sldId="1783"/>
            <ac:picMk id="6" creationId="{3138CBE6-ABFF-414A-979A-A37615445E23}"/>
          </ac:picMkLst>
        </pc:picChg>
        <pc:cxnChg chg="add mod">
          <ac:chgData name="Faeder, James R" userId="fdbdb125-015b-44ea-94cd-dde16afa12a6" providerId="ADAL" clId="{C0C7333D-56A8-4B41-9556-F2E81ABBB0DD}" dt="2021-07-10T19:05:03.501" v="1642" actId="1076"/>
          <ac:cxnSpMkLst>
            <pc:docMk/>
            <pc:sldMk cId="1868144256" sldId="1783"/>
            <ac:cxnSpMk id="7" creationId="{C19F7426-AC3C-4A4C-8B6C-330749ADE2A2}"/>
          </ac:cxnSpMkLst>
        </pc:cxnChg>
      </pc:sldChg>
      <pc:sldChg chg="delSp modSp add mod">
        <pc:chgData name="Faeder, James R" userId="fdbdb125-015b-44ea-94cd-dde16afa12a6" providerId="ADAL" clId="{C0C7333D-56A8-4B41-9556-F2E81ABBB0DD}" dt="2021-07-10T19:05:49.919" v="1645" actId="478"/>
        <pc:sldMkLst>
          <pc:docMk/>
          <pc:sldMk cId="3878509175" sldId="1784"/>
        </pc:sldMkLst>
        <pc:picChg chg="mod">
          <ac:chgData name="Faeder, James R" userId="fdbdb125-015b-44ea-94cd-dde16afa12a6" providerId="ADAL" clId="{C0C7333D-56A8-4B41-9556-F2E81ABBB0DD}" dt="2021-07-10T19:05:48.608" v="1644" actId="14826"/>
          <ac:picMkLst>
            <pc:docMk/>
            <pc:sldMk cId="3878509175" sldId="1784"/>
            <ac:picMk id="6" creationId="{3138CBE6-ABFF-414A-979A-A37615445E23}"/>
          </ac:picMkLst>
        </pc:picChg>
        <pc:cxnChg chg="del">
          <ac:chgData name="Faeder, James R" userId="fdbdb125-015b-44ea-94cd-dde16afa12a6" providerId="ADAL" clId="{C0C7333D-56A8-4B41-9556-F2E81ABBB0DD}" dt="2021-07-10T19:05:49.919" v="1645" actId="478"/>
          <ac:cxnSpMkLst>
            <pc:docMk/>
            <pc:sldMk cId="3878509175" sldId="1784"/>
            <ac:cxnSpMk id="7" creationId="{C19F7426-AC3C-4A4C-8B6C-330749ADE2A2}"/>
          </ac:cxnSpMkLst>
        </pc:cxnChg>
      </pc:sldChg>
      <pc:sldChg chg="modSp add mod">
        <pc:chgData name="Faeder, James R" userId="fdbdb125-015b-44ea-94cd-dde16afa12a6" providerId="ADAL" clId="{C0C7333D-56A8-4B41-9556-F2E81ABBB0DD}" dt="2021-07-10T19:08:06.886" v="1775" actId="20577"/>
        <pc:sldMkLst>
          <pc:docMk/>
          <pc:sldMk cId="3045814407" sldId="1785"/>
        </pc:sldMkLst>
        <pc:spChg chg="mod">
          <ac:chgData name="Faeder, James R" userId="fdbdb125-015b-44ea-94cd-dde16afa12a6" providerId="ADAL" clId="{C0C7333D-56A8-4B41-9556-F2E81ABBB0DD}" dt="2021-07-10T19:08:06.886" v="1775" actId="20577"/>
          <ac:spMkLst>
            <pc:docMk/>
            <pc:sldMk cId="3045814407" sldId="1785"/>
            <ac:spMk id="9" creationId="{2BDF7609-C840-3849-AC2C-9A46C6BAE50B}"/>
          </ac:spMkLst>
        </pc:spChg>
      </pc:sldChg>
      <pc:sldChg chg="modSp add mod">
        <pc:chgData name="Faeder, James R" userId="fdbdb125-015b-44ea-94cd-dde16afa12a6" providerId="ADAL" clId="{C0C7333D-56A8-4B41-9556-F2E81ABBB0DD}" dt="2021-07-10T19:09:32.551" v="1826" actId="20577"/>
        <pc:sldMkLst>
          <pc:docMk/>
          <pc:sldMk cId="3772910052" sldId="1786"/>
        </pc:sldMkLst>
        <pc:spChg chg="mod">
          <ac:chgData name="Faeder, James R" userId="fdbdb125-015b-44ea-94cd-dde16afa12a6" providerId="ADAL" clId="{C0C7333D-56A8-4B41-9556-F2E81ABBB0DD}" dt="2021-07-10T19:09:32.551" v="1826" actId="20577"/>
          <ac:spMkLst>
            <pc:docMk/>
            <pc:sldMk cId="3772910052" sldId="1786"/>
            <ac:spMk id="9" creationId="{2BDF7609-C840-3849-AC2C-9A46C6BAE50B}"/>
          </ac:spMkLst>
        </pc:spChg>
        <pc:picChg chg="mod">
          <ac:chgData name="Faeder, James R" userId="fdbdb125-015b-44ea-94cd-dde16afa12a6" providerId="ADAL" clId="{C0C7333D-56A8-4B41-9556-F2E81ABBB0DD}" dt="2021-07-10T19:09:17.127" v="1777" actId="14826"/>
          <ac:picMkLst>
            <pc:docMk/>
            <pc:sldMk cId="3772910052" sldId="1786"/>
            <ac:picMk id="6" creationId="{3138CBE6-ABFF-414A-979A-A37615445E23}"/>
          </ac:picMkLst>
        </pc:picChg>
      </pc:sldChg>
      <pc:sldChg chg="modSp add mod">
        <pc:chgData name="Faeder, James R" userId="fdbdb125-015b-44ea-94cd-dde16afa12a6" providerId="ADAL" clId="{C0C7333D-56A8-4B41-9556-F2E81ABBB0DD}" dt="2021-07-10T19:10:16.561" v="1849" actId="20577"/>
        <pc:sldMkLst>
          <pc:docMk/>
          <pc:sldMk cId="3055832192" sldId="1787"/>
        </pc:sldMkLst>
        <pc:spChg chg="mod">
          <ac:chgData name="Faeder, James R" userId="fdbdb125-015b-44ea-94cd-dde16afa12a6" providerId="ADAL" clId="{C0C7333D-56A8-4B41-9556-F2E81ABBB0DD}" dt="2021-07-10T19:10:16.561" v="1849" actId="20577"/>
          <ac:spMkLst>
            <pc:docMk/>
            <pc:sldMk cId="3055832192" sldId="1787"/>
            <ac:spMk id="9" creationId="{2BDF7609-C840-3849-AC2C-9A46C6BAE50B}"/>
          </ac:spMkLst>
        </pc:spChg>
        <pc:picChg chg="mod">
          <ac:chgData name="Faeder, James R" userId="fdbdb125-015b-44ea-94cd-dde16afa12a6" providerId="ADAL" clId="{C0C7333D-56A8-4B41-9556-F2E81ABBB0DD}" dt="2021-07-10T19:09:53.121" v="1828" actId="14826"/>
          <ac:picMkLst>
            <pc:docMk/>
            <pc:sldMk cId="3055832192" sldId="1787"/>
            <ac:picMk id="6" creationId="{3138CBE6-ABFF-414A-979A-A37615445E23}"/>
          </ac:picMkLst>
        </pc:picChg>
      </pc:sldChg>
      <pc:sldChg chg="modSp add mod">
        <pc:chgData name="Faeder, James R" userId="fdbdb125-015b-44ea-94cd-dde16afa12a6" providerId="ADAL" clId="{C0C7333D-56A8-4B41-9556-F2E81ABBB0DD}" dt="2021-07-10T19:11:06.946" v="1908" actId="20577"/>
        <pc:sldMkLst>
          <pc:docMk/>
          <pc:sldMk cId="77696792" sldId="1788"/>
        </pc:sldMkLst>
        <pc:spChg chg="mod">
          <ac:chgData name="Faeder, James R" userId="fdbdb125-015b-44ea-94cd-dde16afa12a6" providerId="ADAL" clId="{C0C7333D-56A8-4B41-9556-F2E81ABBB0DD}" dt="2021-07-10T19:11:06.946" v="1908" actId="20577"/>
          <ac:spMkLst>
            <pc:docMk/>
            <pc:sldMk cId="77696792" sldId="1788"/>
            <ac:spMk id="9" creationId="{2BDF7609-C840-3849-AC2C-9A46C6BAE50B}"/>
          </ac:spMkLst>
        </pc:spChg>
      </pc:sldChg>
      <pc:sldChg chg="modSp add mod">
        <pc:chgData name="Faeder, James R" userId="fdbdb125-015b-44ea-94cd-dde16afa12a6" providerId="ADAL" clId="{C0C7333D-56A8-4B41-9556-F2E81ABBB0DD}" dt="2021-07-10T19:12:37.979" v="1911" actId="14826"/>
        <pc:sldMkLst>
          <pc:docMk/>
          <pc:sldMk cId="1033255749" sldId="1789"/>
        </pc:sldMkLst>
        <pc:picChg chg="mod">
          <ac:chgData name="Faeder, James R" userId="fdbdb125-015b-44ea-94cd-dde16afa12a6" providerId="ADAL" clId="{C0C7333D-56A8-4B41-9556-F2E81ABBB0DD}" dt="2021-07-10T19:12:37.979" v="1911" actId="14826"/>
          <ac:picMkLst>
            <pc:docMk/>
            <pc:sldMk cId="1033255749" sldId="1789"/>
            <ac:picMk id="6" creationId="{3138CBE6-ABFF-414A-979A-A37615445E23}"/>
          </ac:picMkLst>
        </pc:picChg>
      </pc:sldChg>
      <pc:sldChg chg="modSp add mod modAnim">
        <pc:chgData name="Faeder, James R" userId="fdbdb125-015b-44ea-94cd-dde16afa12a6" providerId="ADAL" clId="{C0C7333D-56A8-4B41-9556-F2E81ABBB0DD}" dt="2021-07-10T19:19:45.226" v="2533" actId="20577"/>
        <pc:sldMkLst>
          <pc:docMk/>
          <pc:sldMk cId="4080811958" sldId="1790"/>
        </pc:sldMkLst>
        <pc:spChg chg="mod">
          <ac:chgData name="Faeder, James R" userId="fdbdb125-015b-44ea-94cd-dde16afa12a6" providerId="ADAL" clId="{C0C7333D-56A8-4B41-9556-F2E81ABBB0DD}" dt="2021-07-10T19:19:45.226" v="2533" actId="20577"/>
          <ac:spMkLst>
            <pc:docMk/>
            <pc:sldMk cId="4080811958" sldId="1790"/>
            <ac:spMk id="2" creationId="{F1B7D87C-87A1-F345-A06A-D0CDA3B4A577}"/>
          </ac:spMkLst>
        </pc:spChg>
        <pc:spChg chg="mod">
          <ac:chgData name="Faeder, James R" userId="fdbdb125-015b-44ea-94cd-dde16afa12a6" providerId="ADAL" clId="{C0C7333D-56A8-4B41-9556-F2E81ABBB0DD}" dt="2021-07-10T19:17:42.790" v="2500" actId="12"/>
          <ac:spMkLst>
            <pc:docMk/>
            <pc:sldMk cId="4080811958" sldId="1790"/>
            <ac:spMk id="9" creationId="{2BDF7609-C840-3849-AC2C-9A46C6BAE50B}"/>
          </ac:spMkLst>
        </pc:spChg>
      </pc:sldChg>
      <pc:sldChg chg="modSp add mod modAnim">
        <pc:chgData name="Faeder, James R" userId="fdbdb125-015b-44ea-94cd-dde16afa12a6" providerId="ADAL" clId="{C0C7333D-56A8-4B41-9556-F2E81ABBB0DD}" dt="2021-07-10T19:20:00.086" v="2534"/>
        <pc:sldMkLst>
          <pc:docMk/>
          <pc:sldMk cId="2444246872" sldId="1791"/>
        </pc:sldMkLst>
        <pc:spChg chg="mod">
          <ac:chgData name="Faeder, James R" userId="fdbdb125-015b-44ea-94cd-dde16afa12a6" providerId="ADAL" clId="{C0C7333D-56A8-4B41-9556-F2E81ABBB0DD}" dt="2021-07-10T19:20:00.086" v="2534"/>
          <ac:spMkLst>
            <pc:docMk/>
            <pc:sldMk cId="2444246872" sldId="1791"/>
            <ac:spMk id="2" creationId="{F1B7D87C-87A1-F345-A06A-D0CDA3B4A577}"/>
          </ac:spMkLst>
        </pc:spChg>
        <pc:picChg chg="mod">
          <ac:chgData name="Faeder, James R" userId="fdbdb125-015b-44ea-94cd-dde16afa12a6" providerId="ADAL" clId="{C0C7333D-56A8-4B41-9556-F2E81ABBB0DD}" dt="2021-07-10T19:19:10.743" v="2508" actId="14826"/>
          <ac:picMkLst>
            <pc:docMk/>
            <pc:sldMk cId="2444246872" sldId="1791"/>
            <ac:picMk id="6" creationId="{3138CBE6-ABFF-414A-979A-A37615445E23}"/>
          </ac:picMkLst>
        </pc:picChg>
      </pc:sldChg>
      <pc:sldChg chg="addSp delSp modSp new mod modClrScheme chgLayout">
        <pc:chgData name="Faeder, James R" userId="fdbdb125-015b-44ea-94cd-dde16afa12a6" providerId="ADAL" clId="{C0C7333D-56A8-4B41-9556-F2E81ABBB0DD}" dt="2021-07-11T17:07:39.273" v="2762" actId="14826"/>
        <pc:sldMkLst>
          <pc:docMk/>
          <pc:sldMk cId="2729354312" sldId="1792"/>
        </pc:sldMkLst>
        <pc:spChg chg="mod ord">
          <ac:chgData name="Faeder, James R" userId="fdbdb125-015b-44ea-94cd-dde16afa12a6" providerId="ADAL" clId="{C0C7333D-56A8-4B41-9556-F2E81ABBB0DD}" dt="2021-07-11T17:07:15.645" v="2759" actId="14100"/>
          <ac:spMkLst>
            <pc:docMk/>
            <pc:sldMk cId="2729354312" sldId="1792"/>
            <ac:spMk id="2" creationId="{45616B28-7860-6A46-8E9C-307A504BF6A2}"/>
          </ac:spMkLst>
        </pc:spChg>
        <pc:spChg chg="del">
          <ac:chgData name="Faeder, James R" userId="fdbdb125-015b-44ea-94cd-dde16afa12a6" providerId="ADAL" clId="{C0C7333D-56A8-4B41-9556-F2E81ABBB0DD}" dt="2021-07-11T17:04:59.625" v="2725"/>
          <ac:spMkLst>
            <pc:docMk/>
            <pc:sldMk cId="2729354312" sldId="1792"/>
            <ac:spMk id="3" creationId="{B4E9D605-9839-2246-97C1-A3451317BD91}"/>
          </ac:spMkLst>
        </pc:spChg>
        <pc:spChg chg="mod ord">
          <ac:chgData name="Faeder, James R" userId="fdbdb125-015b-44ea-94cd-dde16afa12a6" providerId="ADAL" clId="{C0C7333D-56A8-4B41-9556-F2E81ABBB0DD}" dt="2021-07-11T17:06:38.215" v="2734" actId="700"/>
          <ac:spMkLst>
            <pc:docMk/>
            <pc:sldMk cId="2729354312" sldId="1792"/>
            <ac:spMk id="4" creationId="{162D2B7B-0598-AD44-B5F1-FD27BD4C9284}"/>
          </ac:spMkLst>
        </pc:spChg>
        <pc:spChg chg="add del mod">
          <ac:chgData name="Faeder, James R" userId="fdbdb125-015b-44ea-94cd-dde16afa12a6" providerId="ADAL" clId="{C0C7333D-56A8-4B41-9556-F2E81ABBB0DD}" dt="2021-07-11T17:05:28.747" v="2729"/>
          <ac:spMkLst>
            <pc:docMk/>
            <pc:sldMk cId="2729354312" sldId="1792"/>
            <ac:spMk id="7" creationId="{FF1EC813-4836-484B-82B3-F738715468D9}"/>
          </ac:spMkLst>
        </pc:spChg>
        <pc:spChg chg="add del mod">
          <ac:chgData name="Faeder, James R" userId="fdbdb125-015b-44ea-94cd-dde16afa12a6" providerId="ADAL" clId="{C0C7333D-56A8-4B41-9556-F2E81ABBB0DD}" dt="2021-07-11T17:06:38.215" v="2734" actId="700"/>
          <ac:spMkLst>
            <pc:docMk/>
            <pc:sldMk cId="2729354312" sldId="1792"/>
            <ac:spMk id="11" creationId="{45692D2C-85A2-D04A-AED7-EDF4EE6E3DDE}"/>
          </ac:spMkLst>
        </pc:spChg>
        <pc:picChg chg="add del mod">
          <ac:chgData name="Faeder, James R" userId="fdbdb125-015b-44ea-94cd-dde16afa12a6" providerId="ADAL" clId="{C0C7333D-56A8-4B41-9556-F2E81ABBB0DD}" dt="2021-07-11T17:05:06.432" v="2726" actId="478"/>
          <ac:picMkLst>
            <pc:docMk/>
            <pc:sldMk cId="2729354312" sldId="1792"/>
            <ac:picMk id="5" creationId="{CC60EE4F-6E11-B344-AB3A-FD7B8463FFC2}"/>
          </ac:picMkLst>
        </pc:picChg>
        <pc:picChg chg="add del">
          <ac:chgData name="Faeder, James R" userId="fdbdb125-015b-44ea-94cd-dde16afa12a6" providerId="ADAL" clId="{C0C7333D-56A8-4B41-9556-F2E81ABBB0DD}" dt="2021-07-11T17:05:26.635" v="2728"/>
          <ac:picMkLst>
            <pc:docMk/>
            <pc:sldMk cId="2729354312" sldId="1792"/>
            <ac:picMk id="8" creationId="{29DD517B-FFF4-8845-9A39-CE3A631ABAD4}"/>
          </ac:picMkLst>
        </pc:picChg>
        <pc:picChg chg="add del mod">
          <ac:chgData name="Faeder, James R" userId="fdbdb125-015b-44ea-94cd-dde16afa12a6" providerId="ADAL" clId="{C0C7333D-56A8-4B41-9556-F2E81ABBB0DD}" dt="2021-07-11T17:06:22.930" v="2732" actId="21"/>
          <ac:picMkLst>
            <pc:docMk/>
            <pc:sldMk cId="2729354312" sldId="1792"/>
            <ac:picMk id="9" creationId="{6E62C522-E4EA-6B4F-B103-B5F855833B09}"/>
          </ac:picMkLst>
        </pc:picChg>
        <pc:picChg chg="add del mod">
          <ac:chgData name="Faeder, James R" userId="fdbdb125-015b-44ea-94cd-dde16afa12a6" providerId="ADAL" clId="{C0C7333D-56A8-4B41-9556-F2E81ABBB0DD}" dt="2021-07-11T17:07:39.273" v="2762" actId="14826"/>
          <ac:picMkLst>
            <pc:docMk/>
            <pc:sldMk cId="2729354312" sldId="1792"/>
            <ac:picMk id="12" creationId="{ABF7B744-C8AD-D745-B2DA-B954EEA5CF5E}"/>
          </ac:picMkLst>
        </pc:picChg>
      </pc:sldChg>
      <pc:sldChg chg="modSp add mod">
        <pc:chgData name="Faeder, James R" userId="fdbdb125-015b-44ea-94cd-dde16afa12a6" providerId="ADAL" clId="{C0C7333D-56A8-4B41-9556-F2E81ABBB0DD}" dt="2021-07-11T17:31:40.168" v="3064" actId="20577"/>
        <pc:sldMkLst>
          <pc:docMk/>
          <pc:sldMk cId="1635560240" sldId="1793"/>
        </pc:sldMkLst>
        <pc:spChg chg="mod">
          <ac:chgData name="Faeder, James R" userId="fdbdb125-015b-44ea-94cd-dde16afa12a6" providerId="ADAL" clId="{C0C7333D-56A8-4B41-9556-F2E81ABBB0DD}" dt="2021-07-11T17:31:40.168" v="3064" actId="20577"/>
          <ac:spMkLst>
            <pc:docMk/>
            <pc:sldMk cId="1635560240" sldId="1793"/>
            <ac:spMk id="2" creationId="{45616B28-7860-6A46-8E9C-307A504BF6A2}"/>
          </ac:spMkLst>
        </pc:spChg>
        <pc:picChg chg="mod">
          <ac:chgData name="Faeder, James R" userId="fdbdb125-015b-44ea-94cd-dde16afa12a6" providerId="ADAL" clId="{C0C7333D-56A8-4B41-9556-F2E81ABBB0DD}" dt="2021-07-11T17:09:12.406" v="2886" actId="14826"/>
          <ac:picMkLst>
            <pc:docMk/>
            <pc:sldMk cId="1635560240" sldId="1793"/>
            <ac:picMk id="12" creationId="{ABF7B744-C8AD-D745-B2DA-B954EEA5CF5E}"/>
          </ac:picMkLst>
        </pc:picChg>
      </pc:sldChg>
      <pc:sldChg chg="modSp add mod">
        <pc:chgData name="Faeder, James R" userId="fdbdb125-015b-44ea-94cd-dde16afa12a6" providerId="ADAL" clId="{C0C7333D-56A8-4B41-9556-F2E81ABBB0DD}" dt="2021-07-11T17:31:24.884" v="3052"/>
        <pc:sldMkLst>
          <pc:docMk/>
          <pc:sldMk cId="2570721853" sldId="1794"/>
        </pc:sldMkLst>
        <pc:spChg chg="mod">
          <ac:chgData name="Faeder, James R" userId="fdbdb125-015b-44ea-94cd-dde16afa12a6" providerId="ADAL" clId="{C0C7333D-56A8-4B41-9556-F2E81ABBB0DD}" dt="2021-07-11T17:31:24.884" v="3052"/>
          <ac:spMkLst>
            <pc:docMk/>
            <pc:sldMk cId="2570721853" sldId="1794"/>
            <ac:spMk id="2" creationId="{45616B28-7860-6A46-8E9C-307A504BF6A2}"/>
          </ac:spMkLst>
        </pc:spChg>
        <pc:picChg chg="mod">
          <ac:chgData name="Faeder, James R" userId="fdbdb125-015b-44ea-94cd-dde16afa12a6" providerId="ADAL" clId="{C0C7333D-56A8-4B41-9556-F2E81ABBB0DD}" dt="2021-07-11T17:10:58.345" v="3030" actId="14826"/>
          <ac:picMkLst>
            <pc:docMk/>
            <pc:sldMk cId="2570721853" sldId="1794"/>
            <ac:picMk id="12" creationId="{ABF7B744-C8AD-D745-B2DA-B954EEA5CF5E}"/>
          </ac:picMkLst>
        </pc:picChg>
      </pc:sldChg>
      <pc:sldChg chg="modSp add del mod">
        <pc:chgData name="Faeder, James R" userId="fdbdb125-015b-44ea-94cd-dde16afa12a6" providerId="ADAL" clId="{C0C7333D-56A8-4B41-9556-F2E81ABBB0DD}" dt="2021-07-11T17:32:59.833" v="3069" actId="2696"/>
        <pc:sldMkLst>
          <pc:docMk/>
          <pc:sldMk cId="2244893270" sldId="1795"/>
        </pc:sldMkLst>
        <pc:spChg chg="mod">
          <ac:chgData name="Faeder, James R" userId="fdbdb125-015b-44ea-94cd-dde16afa12a6" providerId="ADAL" clId="{C0C7333D-56A8-4B41-9556-F2E81ABBB0DD}" dt="2021-07-11T17:31:07.800" v="3051" actId="27636"/>
          <ac:spMkLst>
            <pc:docMk/>
            <pc:sldMk cId="2244893270" sldId="1795"/>
            <ac:spMk id="2" creationId="{45616B28-7860-6A46-8E9C-307A504BF6A2}"/>
          </ac:spMkLst>
        </pc:spChg>
        <pc:picChg chg="mod">
          <ac:chgData name="Faeder, James R" userId="fdbdb125-015b-44ea-94cd-dde16afa12a6" providerId="ADAL" clId="{C0C7333D-56A8-4B41-9556-F2E81ABBB0DD}" dt="2021-07-11T17:11:25.284" v="3032" actId="14826"/>
          <ac:picMkLst>
            <pc:docMk/>
            <pc:sldMk cId="2244893270" sldId="1795"/>
            <ac:picMk id="12" creationId="{ABF7B744-C8AD-D745-B2DA-B954EEA5CF5E}"/>
          </ac:picMkLst>
        </pc:picChg>
      </pc:sldChg>
      <pc:sldChg chg="add del">
        <pc:chgData name="Faeder, James R" userId="fdbdb125-015b-44ea-94cd-dde16afa12a6" providerId="ADAL" clId="{C0C7333D-56A8-4B41-9556-F2E81ABBB0DD}" dt="2021-07-11T17:33:06.448" v="3070" actId="2696"/>
        <pc:sldMkLst>
          <pc:docMk/>
          <pc:sldMk cId="1631480" sldId="1796"/>
        </pc:sldMkLst>
      </pc:sldChg>
      <pc:sldChg chg="modSp add del mod ord">
        <pc:chgData name="Faeder, James R" userId="fdbdb125-015b-44ea-94cd-dde16afa12a6" providerId="ADAL" clId="{C0C7333D-56A8-4B41-9556-F2E81ABBB0DD}" dt="2021-07-11T17:31:51.662" v="3065" actId="2696"/>
        <pc:sldMkLst>
          <pc:docMk/>
          <pc:sldMk cId="3401484057" sldId="1796"/>
        </pc:sldMkLst>
        <pc:spChg chg="mod">
          <ac:chgData name="Faeder, James R" userId="fdbdb125-015b-44ea-94cd-dde16afa12a6" providerId="ADAL" clId="{C0C7333D-56A8-4B41-9556-F2E81ABBB0DD}" dt="2021-07-11T17:30:33.986" v="3041" actId="20577"/>
          <ac:spMkLst>
            <pc:docMk/>
            <pc:sldMk cId="3401484057" sldId="1796"/>
            <ac:spMk id="9" creationId="{2BDF7609-C840-3849-AC2C-9A46C6BAE50B}"/>
          </ac:spMkLst>
        </pc:spChg>
      </pc:sldChg>
      <pc:sldChg chg="modSp add del mod">
        <pc:chgData name="Faeder, James R" userId="fdbdb125-015b-44ea-94cd-dde16afa12a6" providerId="ADAL" clId="{C0C7333D-56A8-4B41-9556-F2E81ABBB0DD}" dt="2021-07-11T17:52:50.234" v="3855" actId="2696"/>
        <pc:sldMkLst>
          <pc:docMk/>
          <pc:sldMk cId="521481880" sldId="1797"/>
        </pc:sldMkLst>
        <pc:picChg chg="mod">
          <ac:chgData name="Faeder, James R" userId="fdbdb125-015b-44ea-94cd-dde16afa12a6" providerId="ADAL" clId="{C0C7333D-56A8-4B41-9556-F2E81ABBB0DD}" dt="2021-07-11T17:32:51.583" v="3068" actId="14826"/>
          <ac:picMkLst>
            <pc:docMk/>
            <pc:sldMk cId="521481880" sldId="1797"/>
            <ac:picMk id="12" creationId="{ABF7B744-C8AD-D745-B2DA-B954EEA5CF5E}"/>
          </ac:picMkLst>
        </pc:picChg>
      </pc:sldChg>
      <pc:sldChg chg="addSp modSp add del mod modAnim">
        <pc:chgData name="Faeder, James R" userId="fdbdb125-015b-44ea-94cd-dde16afa12a6" providerId="ADAL" clId="{C0C7333D-56A8-4B41-9556-F2E81ABBB0DD}" dt="2021-07-11T17:52:50.234" v="3855" actId="2696"/>
        <pc:sldMkLst>
          <pc:docMk/>
          <pc:sldMk cId="3761223121" sldId="1798"/>
        </pc:sldMkLst>
        <pc:spChg chg="mod">
          <ac:chgData name="Faeder, James R" userId="fdbdb125-015b-44ea-94cd-dde16afa12a6" providerId="ADAL" clId="{C0C7333D-56A8-4B41-9556-F2E81ABBB0DD}" dt="2021-07-11T17:34:43.901" v="3200" actId="20577"/>
          <ac:spMkLst>
            <pc:docMk/>
            <pc:sldMk cId="3761223121" sldId="1798"/>
            <ac:spMk id="2" creationId="{45616B28-7860-6A46-8E9C-307A504BF6A2}"/>
          </ac:spMkLst>
        </pc:spChg>
        <pc:spChg chg="add mod">
          <ac:chgData name="Faeder, James R" userId="fdbdb125-015b-44ea-94cd-dde16afa12a6" providerId="ADAL" clId="{C0C7333D-56A8-4B41-9556-F2E81ABBB0DD}" dt="2021-07-11T17:51:22.515" v="3854" actId="27636"/>
          <ac:spMkLst>
            <pc:docMk/>
            <pc:sldMk cId="3761223121" sldId="1798"/>
            <ac:spMk id="5" creationId="{11F4A8CD-DB4E-A545-9F07-7EC2CC929506}"/>
          </ac:spMkLst>
        </pc:spChg>
      </pc:sldChg>
      <pc:sldChg chg="add del">
        <pc:chgData name="Faeder, James R" userId="fdbdb125-015b-44ea-94cd-dde16afa12a6" providerId="ADAL" clId="{C0C7333D-56A8-4B41-9556-F2E81ABBB0DD}" dt="2021-07-11T17:52:50.234" v="3855" actId="2696"/>
        <pc:sldMkLst>
          <pc:docMk/>
          <pc:sldMk cId="2610675863" sldId="1799"/>
        </pc:sldMkLst>
      </pc:sldChg>
      <pc:sldChg chg="addSp delSp modSp add mod">
        <pc:chgData name="Faeder, James R" userId="fdbdb125-015b-44ea-94cd-dde16afa12a6" providerId="ADAL" clId="{C0C7333D-56A8-4B41-9556-F2E81ABBB0DD}" dt="2021-07-11T18:23:56.463" v="4051" actId="478"/>
        <pc:sldMkLst>
          <pc:docMk/>
          <pc:sldMk cId="415027773" sldId="1800"/>
        </pc:sldMkLst>
        <pc:spChg chg="del mod">
          <ac:chgData name="Faeder, James R" userId="fdbdb125-015b-44ea-94cd-dde16afa12a6" providerId="ADAL" clId="{C0C7333D-56A8-4B41-9556-F2E81ABBB0DD}" dt="2021-07-11T18:23:24.298" v="4049" actId="478"/>
          <ac:spMkLst>
            <pc:docMk/>
            <pc:sldMk cId="415027773" sldId="1800"/>
            <ac:spMk id="5" creationId="{11F4A8CD-DB4E-A545-9F07-7EC2CC929506}"/>
          </ac:spMkLst>
        </pc:spChg>
        <pc:picChg chg="del mod">
          <ac:chgData name="Faeder, James R" userId="fdbdb125-015b-44ea-94cd-dde16afa12a6" providerId="ADAL" clId="{C0C7333D-56A8-4B41-9556-F2E81ABBB0DD}" dt="2021-07-11T18:23:53.876" v="4050" actId="478"/>
          <ac:picMkLst>
            <pc:docMk/>
            <pc:sldMk cId="415027773" sldId="1800"/>
            <ac:picMk id="12" creationId="{ABF7B744-C8AD-D745-B2DA-B954EEA5CF5E}"/>
          </ac:picMkLst>
        </pc:picChg>
        <pc:cxnChg chg="add del mod">
          <ac:chgData name="Faeder, James R" userId="fdbdb125-015b-44ea-94cd-dde16afa12a6" providerId="ADAL" clId="{C0C7333D-56A8-4B41-9556-F2E81ABBB0DD}" dt="2021-07-11T18:23:56.463" v="4051" actId="478"/>
          <ac:cxnSpMkLst>
            <pc:docMk/>
            <pc:sldMk cId="415027773" sldId="1800"/>
            <ac:cxnSpMk id="6" creationId="{19440C50-8EE4-FB45-AA83-ACB1C72FFCE8}"/>
          </ac:cxnSpMkLst>
        </pc:cxnChg>
      </pc:sldChg>
      <pc:sldChg chg="modSp add mod">
        <pc:chgData name="Faeder, James R" userId="fdbdb125-015b-44ea-94cd-dde16afa12a6" providerId="ADAL" clId="{C0C7333D-56A8-4B41-9556-F2E81ABBB0DD}" dt="2021-07-11T17:53:25.185" v="3857" actId="14826"/>
        <pc:sldMkLst>
          <pc:docMk/>
          <pc:sldMk cId="1341835210" sldId="1801"/>
        </pc:sldMkLst>
        <pc:picChg chg="mod">
          <ac:chgData name="Faeder, James R" userId="fdbdb125-015b-44ea-94cd-dde16afa12a6" providerId="ADAL" clId="{C0C7333D-56A8-4B41-9556-F2E81ABBB0DD}" dt="2021-07-11T17:53:25.185" v="3857" actId="14826"/>
          <ac:picMkLst>
            <pc:docMk/>
            <pc:sldMk cId="1341835210" sldId="1801"/>
            <ac:picMk id="12" creationId="{ABF7B744-C8AD-D745-B2DA-B954EEA5CF5E}"/>
          </ac:picMkLst>
        </pc:picChg>
      </pc:sldChg>
      <pc:sldChg chg="addSp delSp modSp add mod delAnim modAnim">
        <pc:chgData name="Faeder, James R" userId="fdbdb125-015b-44ea-94cd-dde16afa12a6" providerId="ADAL" clId="{C0C7333D-56A8-4B41-9556-F2E81ABBB0DD}" dt="2021-07-11T18:42:17.156" v="4881" actId="478"/>
        <pc:sldMkLst>
          <pc:docMk/>
          <pc:sldMk cId="286187291" sldId="1802"/>
        </pc:sldMkLst>
        <pc:spChg chg="mod">
          <ac:chgData name="Faeder, James R" userId="fdbdb125-015b-44ea-94cd-dde16afa12a6" providerId="ADAL" clId="{C0C7333D-56A8-4B41-9556-F2E81ABBB0DD}" dt="2021-07-11T18:40:53.511" v="4875" actId="404"/>
          <ac:spMkLst>
            <pc:docMk/>
            <pc:sldMk cId="286187291" sldId="1802"/>
            <ac:spMk id="2" creationId="{45616B28-7860-6A46-8E9C-307A504BF6A2}"/>
          </ac:spMkLst>
        </pc:spChg>
        <pc:spChg chg="del mod">
          <ac:chgData name="Faeder, James R" userId="fdbdb125-015b-44ea-94cd-dde16afa12a6" providerId="ADAL" clId="{C0C7333D-56A8-4B41-9556-F2E81ABBB0DD}" dt="2021-07-11T18:39:00.463" v="4720" actId="478"/>
          <ac:spMkLst>
            <pc:docMk/>
            <pc:sldMk cId="286187291" sldId="1802"/>
            <ac:spMk id="5" creationId="{11F4A8CD-DB4E-A545-9F07-7EC2CC929506}"/>
          </ac:spMkLst>
        </pc:spChg>
        <pc:spChg chg="add del mod">
          <ac:chgData name="Faeder, James R" userId="fdbdb125-015b-44ea-94cd-dde16afa12a6" providerId="ADAL" clId="{C0C7333D-56A8-4B41-9556-F2E81ABBB0DD}" dt="2021-07-11T18:41:03.118" v="4876" actId="478"/>
          <ac:spMkLst>
            <pc:docMk/>
            <pc:sldMk cId="286187291" sldId="1802"/>
            <ac:spMk id="6" creationId="{F8A0C4A3-A4E0-4046-81A1-E31573C88DEE}"/>
          </ac:spMkLst>
        </pc:spChg>
        <pc:picChg chg="add del mod">
          <ac:chgData name="Faeder, James R" userId="fdbdb125-015b-44ea-94cd-dde16afa12a6" providerId="ADAL" clId="{C0C7333D-56A8-4B41-9556-F2E81ABBB0DD}" dt="2021-07-11T18:42:17.156" v="4881" actId="478"/>
          <ac:picMkLst>
            <pc:docMk/>
            <pc:sldMk cId="286187291" sldId="1802"/>
            <ac:picMk id="7" creationId="{C766D7B0-8A8D-FF42-9DAB-343E76FA54C5}"/>
          </ac:picMkLst>
        </pc:picChg>
        <pc:picChg chg="del mod">
          <ac:chgData name="Faeder, James R" userId="fdbdb125-015b-44ea-94cd-dde16afa12a6" providerId="ADAL" clId="{C0C7333D-56A8-4B41-9556-F2E81ABBB0DD}" dt="2021-07-11T18:39:01.786" v="4721" actId="478"/>
          <ac:picMkLst>
            <pc:docMk/>
            <pc:sldMk cId="286187291" sldId="1802"/>
            <ac:picMk id="12" creationId="{ABF7B744-C8AD-D745-B2DA-B954EEA5CF5E}"/>
          </ac:picMkLst>
        </pc:picChg>
      </pc:sldChg>
      <pc:sldChg chg="add">
        <pc:chgData name="Faeder, James R" userId="fdbdb125-015b-44ea-94cd-dde16afa12a6" providerId="ADAL" clId="{C0C7333D-56A8-4B41-9556-F2E81ABBB0DD}" dt="2021-07-11T18:22:43.842" v="4044" actId="2890"/>
        <pc:sldMkLst>
          <pc:docMk/>
          <pc:sldMk cId="3716052405" sldId="1803"/>
        </pc:sldMkLst>
      </pc:sldChg>
      <pc:sldChg chg="add">
        <pc:chgData name="Faeder, James R" userId="fdbdb125-015b-44ea-94cd-dde16afa12a6" providerId="ADAL" clId="{C0C7333D-56A8-4B41-9556-F2E81ABBB0DD}" dt="2021-07-11T18:23:08.416" v="4045" actId="2890"/>
        <pc:sldMkLst>
          <pc:docMk/>
          <pc:sldMk cId="2010949039" sldId="1804"/>
        </pc:sldMkLst>
      </pc:sldChg>
      <pc:sldChg chg="delSp modSp add mod">
        <pc:chgData name="Faeder, James R" userId="fdbdb125-015b-44ea-94cd-dde16afa12a6" providerId="ADAL" clId="{C0C7333D-56A8-4B41-9556-F2E81ABBB0DD}" dt="2021-07-11T18:24:25.061" v="4054" actId="478"/>
        <pc:sldMkLst>
          <pc:docMk/>
          <pc:sldMk cId="1249677670" sldId="1805"/>
        </pc:sldMkLst>
        <pc:picChg chg="mod">
          <ac:chgData name="Faeder, James R" userId="fdbdb125-015b-44ea-94cd-dde16afa12a6" providerId="ADAL" clId="{C0C7333D-56A8-4B41-9556-F2E81ABBB0DD}" dt="2021-07-11T18:24:22.032" v="4053" actId="14826"/>
          <ac:picMkLst>
            <pc:docMk/>
            <pc:sldMk cId="1249677670" sldId="1805"/>
            <ac:picMk id="12" creationId="{ABF7B744-C8AD-D745-B2DA-B954EEA5CF5E}"/>
          </ac:picMkLst>
        </pc:picChg>
        <pc:cxnChg chg="del">
          <ac:chgData name="Faeder, James R" userId="fdbdb125-015b-44ea-94cd-dde16afa12a6" providerId="ADAL" clId="{C0C7333D-56A8-4B41-9556-F2E81ABBB0DD}" dt="2021-07-11T18:24:25.061" v="4054" actId="478"/>
          <ac:cxnSpMkLst>
            <pc:docMk/>
            <pc:sldMk cId="1249677670" sldId="1805"/>
            <ac:cxnSpMk id="6" creationId="{19440C50-8EE4-FB45-AA83-ACB1C72FFCE8}"/>
          </ac:cxnSpMkLst>
        </pc:cxnChg>
      </pc:sldChg>
      <pc:sldChg chg="modSp add mod">
        <pc:chgData name="Faeder, James R" userId="fdbdb125-015b-44ea-94cd-dde16afa12a6" providerId="ADAL" clId="{C0C7333D-56A8-4B41-9556-F2E81ABBB0DD}" dt="2021-07-11T18:26:32.007" v="4388" actId="20577"/>
        <pc:sldMkLst>
          <pc:docMk/>
          <pc:sldMk cId="3787106704" sldId="1806"/>
        </pc:sldMkLst>
        <pc:spChg chg="mod">
          <ac:chgData name="Faeder, James R" userId="fdbdb125-015b-44ea-94cd-dde16afa12a6" providerId="ADAL" clId="{C0C7333D-56A8-4B41-9556-F2E81ABBB0DD}" dt="2021-07-11T18:26:32.007" v="4388" actId="20577"/>
          <ac:spMkLst>
            <pc:docMk/>
            <pc:sldMk cId="3787106704" sldId="1806"/>
            <ac:spMk id="5" creationId="{11F4A8CD-DB4E-A545-9F07-7EC2CC929506}"/>
          </ac:spMkLst>
        </pc:spChg>
      </pc:sldChg>
      <pc:sldChg chg="modSp add mod">
        <pc:chgData name="Faeder, James R" userId="fdbdb125-015b-44ea-94cd-dde16afa12a6" providerId="ADAL" clId="{C0C7333D-56A8-4B41-9556-F2E81ABBB0DD}" dt="2021-07-11T18:27:14.871" v="4393" actId="20577"/>
        <pc:sldMkLst>
          <pc:docMk/>
          <pc:sldMk cId="2181210551" sldId="1807"/>
        </pc:sldMkLst>
        <pc:spChg chg="mod">
          <ac:chgData name="Faeder, James R" userId="fdbdb125-015b-44ea-94cd-dde16afa12a6" providerId="ADAL" clId="{C0C7333D-56A8-4B41-9556-F2E81ABBB0DD}" dt="2021-07-11T18:27:14.871" v="4393" actId="20577"/>
          <ac:spMkLst>
            <pc:docMk/>
            <pc:sldMk cId="2181210551" sldId="1807"/>
            <ac:spMk id="5" creationId="{11F4A8CD-DB4E-A545-9F07-7EC2CC929506}"/>
          </ac:spMkLst>
        </pc:spChg>
        <pc:picChg chg="mod">
          <ac:chgData name="Faeder, James R" userId="fdbdb125-015b-44ea-94cd-dde16afa12a6" providerId="ADAL" clId="{C0C7333D-56A8-4B41-9556-F2E81ABBB0DD}" dt="2021-07-11T18:27:05.291" v="4390" actId="14826"/>
          <ac:picMkLst>
            <pc:docMk/>
            <pc:sldMk cId="2181210551" sldId="1807"/>
            <ac:picMk id="12" creationId="{ABF7B744-C8AD-D745-B2DA-B954EEA5CF5E}"/>
          </ac:picMkLst>
        </pc:picChg>
      </pc:sldChg>
      <pc:sldChg chg="modSp add mod">
        <pc:chgData name="Faeder, James R" userId="fdbdb125-015b-44ea-94cd-dde16afa12a6" providerId="ADAL" clId="{C0C7333D-56A8-4B41-9556-F2E81ABBB0DD}" dt="2021-07-11T18:28:29.401" v="4473" actId="20577"/>
        <pc:sldMkLst>
          <pc:docMk/>
          <pc:sldMk cId="3355189452" sldId="1808"/>
        </pc:sldMkLst>
        <pc:spChg chg="mod">
          <ac:chgData name="Faeder, James R" userId="fdbdb125-015b-44ea-94cd-dde16afa12a6" providerId="ADAL" clId="{C0C7333D-56A8-4B41-9556-F2E81ABBB0DD}" dt="2021-07-11T18:28:29.401" v="4473" actId="20577"/>
          <ac:spMkLst>
            <pc:docMk/>
            <pc:sldMk cId="3355189452" sldId="1808"/>
            <ac:spMk id="5" creationId="{11F4A8CD-DB4E-A545-9F07-7EC2CC929506}"/>
          </ac:spMkLst>
        </pc:spChg>
      </pc:sldChg>
      <pc:sldChg chg="modSp add mod">
        <pc:chgData name="Faeder, James R" userId="fdbdb125-015b-44ea-94cd-dde16afa12a6" providerId="ADAL" clId="{C0C7333D-56A8-4B41-9556-F2E81ABBB0DD}" dt="2021-07-11T18:30:26.977" v="4604" actId="27636"/>
        <pc:sldMkLst>
          <pc:docMk/>
          <pc:sldMk cId="3701688499" sldId="1809"/>
        </pc:sldMkLst>
        <pc:spChg chg="mod">
          <ac:chgData name="Faeder, James R" userId="fdbdb125-015b-44ea-94cd-dde16afa12a6" providerId="ADAL" clId="{C0C7333D-56A8-4B41-9556-F2E81ABBB0DD}" dt="2021-07-11T18:30:26.977" v="4604" actId="27636"/>
          <ac:spMkLst>
            <pc:docMk/>
            <pc:sldMk cId="3701688499" sldId="1809"/>
            <ac:spMk id="5" creationId="{11F4A8CD-DB4E-A545-9F07-7EC2CC929506}"/>
          </ac:spMkLst>
        </pc:spChg>
        <pc:picChg chg="mod">
          <ac:chgData name="Faeder, James R" userId="fdbdb125-015b-44ea-94cd-dde16afa12a6" providerId="ADAL" clId="{C0C7333D-56A8-4B41-9556-F2E81ABBB0DD}" dt="2021-07-11T18:28:51.134" v="4475" actId="14826"/>
          <ac:picMkLst>
            <pc:docMk/>
            <pc:sldMk cId="3701688499" sldId="1809"/>
            <ac:picMk id="12" creationId="{ABF7B744-C8AD-D745-B2DA-B954EEA5CF5E}"/>
          </ac:picMkLst>
        </pc:picChg>
      </pc:sldChg>
      <pc:sldChg chg="modSp add mod">
        <pc:chgData name="Faeder, James R" userId="fdbdb125-015b-44ea-94cd-dde16afa12a6" providerId="ADAL" clId="{C0C7333D-56A8-4B41-9556-F2E81ABBB0DD}" dt="2021-07-11T18:30:55.133" v="4610" actId="20577"/>
        <pc:sldMkLst>
          <pc:docMk/>
          <pc:sldMk cId="2556423879" sldId="1810"/>
        </pc:sldMkLst>
        <pc:spChg chg="mod">
          <ac:chgData name="Faeder, James R" userId="fdbdb125-015b-44ea-94cd-dde16afa12a6" providerId="ADAL" clId="{C0C7333D-56A8-4B41-9556-F2E81ABBB0DD}" dt="2021-07-11T18:30:55.133" v="4610" actId="20577"/>
          <ac:spMkLst>
            <pc:docMk/>
            <pc:sldMk cId="2556423879" sldId="1810"/>
            <ac:spMk id="5" creationId="{11F4A8CD-DB4E-A545-9F07-7EC2CC929506}"/>
          </ac:spMkLst>
        </pc:spChg>
      </pc:sldChg>
      <pc:sldChg chg="modSp add mod">
        <pc:chgData name="Faeder, James R" userId="fdbdb125-015b-44ea-94cd-dde16afa12a6" providerId="ADAL" clId="{C0C7333D-56A8-4B41-9556-F2E81ABBB0DD}" dt="2021-07-11T18:31:39.211" v="4612" actId="14826"/>
        <pc:sldMkLst>
          <pc:docMk/>
          <pc:sldMk cId="368149297" sldId="1811"/>
        </pc:sldMkLst>
        <pc:picChg chg="mod">
          <ac:chgData name="Faeder, James R" userId="fdbdb125-015b-44ea-94cd-dde16afa12a6" providerId="ADAL" clId="{C0C7333D-56A8-4B41-9556-F2E81ABBB0DD}" dt="2021-07-11T18:31:39.211" v="4612" actId="14826"/>
          <ac:picMkLst>
            <pc:docMk/>
            <pc:sldMk cId="368149297" sldId="1811"/>
            <ac:picMk id="12" creationId="{ABF7B744-C8AD-D745-B2DA-B954EEA5CF5E}"/>
          </ac:picMkLst>
        </pc:picChg>
      </pc:sldChg>
      <pc:sldChg chg="add ord">
        <pc:chgData name="Faeder, James R" userId="fdbdb125-015b-44ea-94cd-dde16afa12a6" providerId="ADAL" clId="{C0C7333D-56A8-4B41-9556-F2E81ABBB0DD}" dt="2021-07-11T18:38:17.003" v="4716" actId="20578"/>
        <pc:sldMkLst>
          <pc:docMk/>
          <pc:sldMk cId="2285049595" sldId="1812"/>
        </pc:sldMkLst>
      </pc:sldChg>
      <pc:sldChg chg="add del">
        <pc:chgData name="Faeder, James R" userId="fdbdb125-015b-44ea-94cd-dde16afa12a6" providerId="ADAL" clId="{C0C7333D-56A8-4B41-9556-F2E81ABBB0DD}" dt="2021-07-11T18:42:41.698" v="4882" actId="2696"/>
        <pc:sldMkLst>
          <pc:docMk/>
          <pc:sldMk cId="2395844496" sldId="1813"/>
        </pc:sldMkLst>
      </pc:sldChg>
      <pc:sldChg chg="addSp delSp modSp add mod">
        <pc:chgData name="Faeder, James R" userId="fdbdb125-015b-44ea-94cd-dde16afa12a6" providerId="ADAL" clId="{C0C7333D-56A8-4B41-9556-F2E81ABBB0DD}" dt="2021-07-11T18:44:03.111" v="4930" actId="478"/>
        <pc:sldMkLst>
          <pc:docMk/>
          <pc:sldMk cId="3675600019" sldId="1814"/>
        </pc:sldMkLst>
        <pc:spChg chg="add del mod">
          <ac:chgData name="Faeder, James R" userId="fdbdb125-015b-44ea-94cd-dde16afa12a6" providerId="ADAL" clId="{C0C7333D-56A8-4B41-9556-F2E81ABBB0DD}" dt="2021-07-11T18:44:03.111" v="4930" actId="478"/>
          <ac:spMkLst>
            <pc:docMk/>
            <pc:sldMk cId="3675600019" sldId="1814"/>
            <ac:spMk id="6" creationId="{16D1C58C-5102-A748-8B92-90FEEC1A1DBC}"/>
          </ac:spMkLst>
        </pc:spChg>
        <pc:picChg chg="add del">
          <ac:chgData name="Faeder, James R" userId="fdbdb125-015b-44ea-94cd-dde16afa12a6" providerId="ADAL" clId="{C0C7333D-56A8-4B41-9556-F2E81ABBB0DD}" dt="2021-07-11T18:42:56.655" v="4884"/>
          <ac:picMkLst>
            <pc:docMk/>
            <pc:sldMk cId="3675600019" sldId="1814"/>
            <ac:picMk id="3" creationId="{AECCBB8A-D9AD-3545-B4BF-B479EA26C589}"/>
          </ac:picMkLst>
        </pc:picChg>
      </pc:sldChg>
      <pc:sldChg chg="addSp modSp add mod">
        <pc:chgData name="Faeder, James R" userId="fdbdb125-015b-44ea-94cd-dde16afa12a6" providerId="ADAL" clId="{C0C7333D-56A8-4B41-9556-F2E81ABBB0DD}" dt="2021-07-11T20:03:54.685" v="5431" actId="1076"/>
        <pc:sldMkLst>
          <pc:docMk/>
          <pc:sldMk cId="1100802035" sldId="1815"/>
        </pc:sldMkLst>
        <pc:spChg chg="mod">
          <ac:chgData name="Faeder, James R" userId="fdbdb125-015b-44ea-94cd-dde16afa12a6" providerId="ADAL" clId="{C0C7333D-56A8-4B41-9556-F2E81ABBB0DD}" dt="2021-07-11T18:44:11.934" v="4931" actId="20577"/>
          <ac:spMkLst>
            <pc:docMk/>
            <pc:sldMk cId="1100802035" sldId="1815"/>
            <ac:spMk id="6" creationId="{16D1C58C-5102-A748-8B92-90FEEC1A1DBC}"/>
          </ac:spMkLst>
        </pc:spChg>
        <pc:picChg chg="mod">
          <ac:chgData name="Faeder, James R" userId="fdbdb125-015b-44ea-94cd-dde16afa12a6" providerId="ADAL" clId="{C0C7333D-56A8-4B41-9556-F2E81ABBB0DD}" dt="2021-07-11T18:44:29.871" v="4932" actId="14826"/>
          <ac:picMkLst>
            <pc:docMk/>
            <pc:sldMk cId="1100802035" sldId="1815"/>
            <ac:picMk id="7" creationId="{C766D7B0-8A8D-FF42-9DAB-343E76FA54C5}"/>
          </ac:picMkLst>
        </pc:picChg>
        <pc:cxnChg chg="add mod">
          <ac:chgData name="Faeder, James R" userId="fdbdb125-015b-44ea-94cd-dde16afa12a6" providerId="ADAL" clId="{C0C7333D-56A8-4B41-9556-F2E81ABBB0DD}" dt="2021-07-11T20:03:54.685" v="5431" actId="1076"/>
          <ac:cxnSpMkLst>
            <pc:docMk/>
            <pc:sldMk cId="1100802035" sldId="1815"/>
            <ac:cxnSpMk id="8" creationId="{27306057-19EC-2E49-8D2F-E6D8A2302E61}"/>
          </ac:cxnSpMkLst>
        </pc:cxnChg>
      </pc:sldChg>
      <pc:sldChg chg="modSp add mod">
        <pc:chgData name="Faeder, James R" userId="fdbdb125-015b-44ea-94cd-dde16afa12a6" providerId="ADAL" clId="{C0C7333D-56A8-4B41-9556-F2E81ABBB0DD}" dt="2021-07-11T18:45:16.124" v="4934" actId="14826"/>
        <pc:sldMkLst>
          <pc:docMk/>
          <pc:sldMk cId="604118499" sldId="1816"/>
        </pc:sldMkLst>
        <pc:picChg chg="mod">
          <ac:chgData name="Faeder, James R" userId="fdbdb125-015b-44ea-94cd-dde16afa12a6" providerId="ADAL" clId="{C0C7333D-56A8-4B41-9556-F2E81ABBB0DD}" dt="2021-07-11T18:45:16.124" v="4934" actId="14826"/>
          <ac:picMkLst>
            <pc:docMk/>
            <pc:sldMk cId="604118499" sldId="1816"/>
            <ac:picMk id="7" creationId="{C766D7B0-8A8D-FF42-9DAB-343E76FA54C5}"/>
          </ac:picMkLst>
        </pc:picChg>
      </pc:sldChg>
      <pc:sldChg chg="modSp add mod">
        <pc:chgData name="Faeder, James R" userId="fdbdb125-015b-44ea-94cd-dde16afa12a6" providerId="ADAL" clId="{C0C7333D-56A8-4B41-9556-F2E81ABBB0DD}" dt="2021-07-11T18:48:52.071" v="5107" actId="20577"/>
        <pc:sldMkLst>
          <pc:docMk/>
          <pc:sldMk cId="2379574941" sldId="1817"/>
        </pc:sldMkLst>
        <pc:spChg chg="mod">
          <ac:chgData name="Faeder, James R" userId="fdbdb125-015b-44ea-94cd-dde16afa12a6" providerId="ADAL" clId="{C0C7333D-56A8-4B41-9556-F2E81ABBB0DD}" dt="2021-07-11T18:48:52.071" v="5107" actId="20577"/>
          <ac:spMkLst>
            <pc:docMk/>
            <pc:sldMk cId="2379574941" sldId="1817"/>
            <ac:spMk id="6" creationId="{16D1C58C-5102-A748-8B92-90FEEC1A1DBC}"/>
          </ac:spMkLst>
        </pc:spChg>
      </pc:sldChg>
      <pc:sldChg chg="modSp add mod">
        <pc:chgData name="Faeder, James R" userId="fdbdb125-015b-44ea-94cd-dde16afa12a6" providerId="ADAL" clId="{C0C7333D-56A8-4B41-9556-F2E81ABBB0DD}" dt="2021-07-11T18:50:31.722" v="5112" actId="20577"/>
        <pc:sldMkLst>
          <pc:docMk/>
          <pc:sldMk cId="2633492457" sldId="1818"/>
        </pc:sldMkLst>
        <pc:spChg chg="mod">
          <ac:chgData name="Faeder, James R" userId="fdbdb125-015b-44ea-94cd-dde16afa12a6" providerId="ADAL" clId="{C0C7333D-56A8-4B41-9556-F2E81ABBB0DD}" dt="2021-07-11T18:50:31.722" v="5112" actId="20577"/>
          <ac:spMkLst>
            <pc:docMk/>
            <pc:sldMk cId="2633492457" sldId="1818"/>
            <ac:spMk id="6" creationId="{16D1C58C-5102-A748-8B92-90FEEC1A1DBC}"/>
          </ac:spMkLst>
        </pc:spChg>
        <pc:picChg chg="mod">
          <ac:chgData name="Faeder, James R" userId="fdbdb125-015b-44ea-94cd-dde16afa12a6" providerId="ADAL" clId="{C0C7333D-56A8-4B41-9556-F2E81ABBB0DD}" dt="2021-07-11T18:50:19.400" v="5109" actId="14826"/>
          <ac:picMkLst>
            <pc:docMk/>
            <pc:sldMk cId="2633492457" sldId="1818"/>
            <ac:picMk id="7" creationId="{C766D7B0-8A8D-FF42-9DAB-343E76FA54C5}"/>
          </ac:picMkLst>
        </pc:picChg>
      </pc:sldChg>
      <pc:sldChg chg="modSp add mod">
        <pc:chgData name="Faeder, James R" userId="fdbdb125-015b-44ea-94cd-dde16afa12a6" providerId="ADAL" clId="{C0C7333D-56A8-4B41-9556-F2E81ABBB0DD}" dt="2021-07-11T18:53:22.464" v="5266" actId="20577"/>
        <pc:sldMkLst>
          <pc:docMk/>
          <pc:sldMk cId="687757022" sldId="1819"/>
        </pc:sldMkLst>
        <pc:spChg chg="mod">
          <ac:chgData name="Faeder, James R" userId="fdbdb125-015b-44ea-94cd-dde16afa12a6" providerId="ADAL" clId="{C0C7333D-56A8-4B41-9556-F2E81ABBB0DD}" dt="2021-07-11T18:53:22.464" v="5266" actId="20577"/>
          <ac:spMkLst>
            <pc:docMk/>
            <pc:sldMk cId="687757022" sldId="1819"/>
            <ac:spMk id="6" creationId="{16D1C58C-5102-A748-8B92-90FEEC1A1DBC}"/>
          </ac:spMkLst>
        </pc:spChg>
      </pc:sldChg>
      <pc:sldChg chg="modSp add mod">
        <pc:chgData name="Faeder, James R" userId="fdbdb125-015b-44ea-94cd-dde16afa12a6" providerId="ADAL" clId="{C0C7333D-56A8-4B41-9556-F2E81ABBB0DD}" dt="2021-07-11T18:52:55.246" v="5263" actId="20577"/>
        <pc:sldMkLst>
          <pc:docMk/>
          <pc:sldMk cId="3938690522" sldId="1820"/>
        </pc:sldMkLst>
        <pc:spChg chg="mod">
          <ac:chgData name="Faeder, James R" userId="fdbdb125-015b-44ea-94cd-dde16afa12a6" providerId="ADAL" clId="{C0C7333D-56A8-4B41-9556-F2E81ABBB0DD}" dt="2021-07-11T18:52:55.246" v="5263" actId="20577"/>
          <ac:spMkLst>
            <pc:docMk/>
            <pc:sldMk cId="3938690522" sldId="1820"/>
            <ac:spMk id="6" creationId="{16D1C58C-5102-A748-8B92-90FEEC1A1DBC}"/>
          </ac:spMkLst>
        </pc:spChg>
        <pc:picChg chg="mod">
          <ac:chgData name="Faeder, James R" userId="fdbdb125-015b-44ea-94cd-dde16afa12a6" providerId="ADAL" clId="{C0C7333D-56A8-4B41-9556-F2E81ABBB0DD}" dt="2021-07-11T18:52:44.143" v="5252" actId="14826"/>
          <ac:picMkLst>
            <pc:docMk/>
            <pc:sldMk cId="3938690522" sldId="1820"/>
            <ac:picMk id="7" creationId="{C766D7B0-8A8D-FF42-9DAB-343E76FA54C5}"/>
          </ac:picMkLst>
        </pc:picChg>
      </pc:sldChg>
      <pc:sldChg chg="modSp add mod">
        <pc:chgData name="Faeder, James R" userId="fdbdb125-015b-44ea-94cd-dde16afa12a6" providerId="ADAL" clId="{C0C7333D-56A8-4B41-9556-F2E81ABBB0DD}" dt="2021-07-11T18:54:42.618" v="5306" actId="20577"/>
        <pc:sldMkLst>
          <pc:docMk/>
          <pc:sldMk cId="1397798073" sldId="1821"/>
        </pc:sldMkLst>
        <pc:spChg chg="mod">
          <ac:chgData name="Faeder, James R" userId="fdbdb125-015b-44ea-94cd-dde16afa12a6" providerId="ADAL" clId="{C0C7333D-56A8-4B41-9556-F2E81ABBB0DD}" dt="2021-07-11T18:54:42.618" v="5306" actId="20577"/>
          <ac:spMkLst>
            <pc:docMk/>
            <pc:sldMk cId="1397798073" sldId="1821"/>
            <ac:spMk id="6" creationId="{16D1C58C-5102-A748-8B92-90FEEC1A1DBC}"/>
          </ac:spMkLst>
        </pc:spChg>
      </pc:sldChg>
      <pc:sldChg chg="modSp add mod">
        <pc:chgData name="Faeder, James R" userId="fdbdb125-015b-44ea-94cd-dde16afa12a6" providerId="ADAL" clId="{C0C7333D-56A8-4B41-9556-F2E81ABBB0DD}" dt="2021-07-11T18:56:12.776" v="5308" actId="14826"/>
        <pc:sldMkLst>
          <pc:docMk/>
          <pc:sldMk cId="1749819397" sldId="1822"/>
        </pc:sldMkLst>
        <pc:picChg chg="mod">
          <ac:chgData name="Faeder, James R" userId="fdbdb125-015b-44ea-94cd-dde16afa12a6" providerId="ADAL" clId="{C0C7333D-56A8-4B41-9556-F2E81ABBB0DD}" dt="2021-07-11T18:56:12.776" v="5308" actId="14826"/>
          <ac:picMkLst>
            <pc:docMk/>
            <pc:sldMk cId="1749819397" sldId="1822"/>
            <ac:picMk id="7" creationId="{C766D7B0-8A8D-FF42-9DAB-343E76FA54C5}"/>
          </ac:picMkLst>
        </pc:picChg>
      </pc:sldChg>
      <pc:sldChg chg="addSp delSp modSp add mod">
        <pc:chgData name="Faeder, James R" userId="fdbdb125-015b-44ea-94cd-dde16afa12a6" providerId="ADAL" clId="{C0C7333D-56A8-4B41-9556-F2E81ABBB0DD}" dt="2021-07-11T20:02:06.649" v="5408" actId="478"/>
        <pc:sldMkLst>
          <pc:docMk/>
          <pc:sldMk cId="4106464119" sldId="1823"/>
        </pc:sldMkLst>
        <pc:spChg chg="del">
          <ac:chgData name="Faeder, James R" userId="fdbdb125-015b-44ea-94cd-dde16afa12a6" providerId="ADAL" clId="{C0C7333D-56A8-4B41-9556-F2E81ABBB0DD}" dt="2021-07-11T20:00:04.180" v="5375" actId="478"/>
          <ac:spMkLst>
            <pc:docMk/>
            <pc:sldMk cId="4106464119" sldId="1823"/>
            <ac:spMk id="4" creationId="{1E061AA9-8DED-5946-950F-FDC3A84B8220}"/>
          </ac:spMkLst>
        </pc:spChg>
        <pc:spChg chg="del">
          <ac:chgData name="Faeder, James R" userId="fdbdb125-015b-44ea-94cd-dde16afa12a6" providerId="ADAL" clId="{C0C7333D-56A8-4B41-9556-F2E81ABBB0DD}" dt="2021-07-11T20:00:01.378" v="5373" actId="478"/>
          <ac:spMkLst>
            <pc:docMk/>
            <pc:sldMk cId="4106464119" sldId="1823"/>
            <ac:spMk id="7" creationId="{3870BEE9-74FA-D74A-AE24-84BD7260889D}"/>
          </ac:spMkLst>
        </pc:spChg>
        <pc:spChg chg="del">
          <ac:chgData name="Faeder, James R" userId="fdbdb125-015b-44ea-94cd-dde16afa12a6" providerId="ADAL" clId="{C0C7333D-56A8-4B41-9556-F2E81ABBB0DD}" dt="2021-07-11T20:00:03.168" v="5374" actId="478"/>
          <ac:spMkLst>
            <pc:docMk/>
            <pc:sldMk cId="4106464119" sldId="1823"/>
            <ac:spMk id="9" creationId="{C571F27B-45C4-D343-A271-7BB1A6001BD5}"/>
          </ac:spMkLst>
        </pc:spChg>
        <pc:spChg chg="add del mod">
          <ac:chgData name="Faeder, James R" userId="fdbdb125-015b-44ea-94cd-dde16afa12a6" providerId="ADAL" clId="{C0C7333D-56A8-4B41-9556-F2E81ABBB0DD}" dt="2021-07-11T20:02:06.649" v="5408" actId="478"/>
          <ac:spMkLst>
            <pc:docMk/>
            <pc:sldMk cId="4106464119" sldId="1823"/>
            <ac:spMk id="10" creationId="{16D9E0E8-2B5E-FF43-BA2F-0930AE8FFA97}"/>
          </ac:spMkLst>
        </pc:spChg>
        <pc:picChg chg="add del">
          <ac:chgData name="Faeder, James R" userId="fdbdb125-015b-44ea-94cd-dde16afa12a6" providerId="ADAL" clId="{C0C7333D-56A8-4B41-9556-F2E81ABBB0DD}" dt="2021-07-11T20:00:07.723" v="5377"/>
          <ac:picMkLst>
            <pc:docMk/>
            <pc:sldMk cId="4106464119" sldId="1823"/>
            <ac:picMk id="5" creationId="{060A7718-2DAE-5542-86BF-10CEE0475C98}"/>
          </ac:picMkLst>
        </pc:picChg>
        <pc:picChg chg="add mod">
          <ac:chgData name="Faeder, James R" userId="fdbdb125-015b-44ea-94cd-dde16afa12a6" providerId="ADAL" clId="{C0C7333D-56A8-4B41-9556-F2E81ABBB0DD}" dt="2021-07-11T20:00:36.582" v="5379" actId="14826"/>
          <ac:picMkLst>
            <pc:docMk/>
            <pc:sldMk cId="4106464119" sldId="1823"/>
            <ac:picMk id="8" creationId="{BDA6F1B9-7FE6-9448-8A7A-0C899F60C614}"/>
          </ac:picMkLst>
        </pc:picChg>
      </pc:sldChg>
      <pc:sldChg chg="addSp modSp add mod">
        <pc:chgData name="Faeder, James R" userId="fdbdb125-015b-44ea-94cd-dde16afa12a6" providerId="ADAL" clId="{C0C7333D-56A8-4B41-9556-F2E81ABBB0DD}" dt="2021-07-11T20:04:30.247" v="5433" actId="1076"/>
        <pc:sldMkLst>
          <pc:docMk/>
          <pc:sldMk cId="756183995" sldId="1824"/>
        </pc:sldMkLst>
        <pc:spChg chg="mod">
          <ac:chgData name="Faeder, James R" userId="fdbdb125-015b-44ea-94cd-dde16afa12a6" providerId="ADAL" clId="{C0C7333D-56A8-4B41-9556-F2E81ABBB0DD}" dt="2021-07-11T20:03:03.126" v="5427" actId="20577"/>
          <ac:spMkLst>
            <pc:docMk/>
            <pc:sldMk cId="756183995" sldId="1824"/>
            <ac:spMk id="10" creationId="{16D9E0E8-2B5E-FF43-BA2F-0930AE8FFA97}"/>
          </ac:spMkLst>
        </pc:spChg>
        <pc:picChg chg="mod">
          <ac:chgData name="Faeder, James R" userId="fdbdb125-015b-44ea-94cd-dde16afa12a6" providerId="ADAL" clId="{C0C7333D-56A8-4B41-9556-F2E81ABBB0DD}" dt="2021-07-11T20:02:56.992" v="5415" actId="14826"/>
          <ac:picMkLst>
            <pc:docMk/>
            <pc:sldMk cId="756183995" sldId="1824"/>
            <ac:picMk id="8" creationId="{BDA6F1B9-7FE6-9448-8A7A-0C899F60C614}"/>
          </ac:picMkLst>
        </pc:picChg>
        <pc:cxnChg chg="add mod">
          <ac:chgData name="Faeder, James R" userId="fdbdb125-015b-44ea-94cd-dde16afa12a6" providerId="ADAL" clId="{C0C7333D-56A8-4B41-9556-F2E81ABBB0DD}" dt="2021-07-11T20:04:30.247" v="5433" actId="1076"/>
          <ac:cxnSpMkLst>
            <pc:docMk/>
            <pc:sldMk cId="756183995" sldId="1824"/>
            <ac:cxnSpMk id="6" creationId="{00E39F86-05C9-2046-BCE8-69E05C6A25F5}"/>
          </ac:cxnSpMkLst>
        </pc:cxnChg>
      </pc:sldChg>
      <pc:sldChg chg="delSp modSp add mod">
        <pc:chgData name="Faeder, James R" userId="fdbdb125-015b-44ea-94cd-dde16afa12a6" providerId="ADAL" clId="{C0C7333D-56A8-4B41-9556-F2E81ABBB0DD}" dt="2021-07-11T20:05:01.610" v="5436" actId="14826"/>
        <pc:sldMkLst>
          <pc:docMk/>
          <pc:sldMk cId="1246269554" sldId="1825"/>
        </pc:sldMkLst>
        <pc:picChg chg="mod">
          <ac:chgData name="Faeder, James R" userId="fdbdb125-015b-44ea-94cd-dde16afa12a6" providerId="ADAL" clId="{C0C7333D-56A8-4B41-9556-F2E81ABBB0DD}" dt="2021-07-11T20:05:01.610" v="5436" actId="14826"/>
          <ac:picMkLst>
            <pc:docMk/>
            <pc:sldMk cId="1246269554" sldId="1825"/>
            <ac:picMk id="8" creationId="{BDA6F1B9-7FE6-9448-8A7A-0C899F60C614}"/>
          </ac:picMkLst>
        </pc:picChg>
        <pc:cxnChg chg="del">
          <ac:chgData name="Faeder, James R" userId="fdbdb125-015b-44ea-94cd-dde16afa12a6" providerId="ADAL" clId="{C0C7333D-56A8-4B41-9556-F2E81ABBB0DD}" dt="2021-07-11T20:04:37.467" v="5435" actId="478"/>
          <ac:cxnSpMkLst>
            <pc:docMk/>
            <pc:sldMk cId="1246269554" sldId="1825"/>
            <ac:cxnSpMk id="6" creationId="{00E39F86-05C9-2046-BCE8-69E05C6A25F5}"/>
          </ac:cxnSpMkLst>
        </pc:cxnChg>
      </pc:sldChg>
      <pc:sldChg chg="modSp add mod">
        <pc:chgData name="Faeder, James R" userId="fdbdb125-015b-44ea-94cd-dde16afa12a6" providerId="ADAL" clId="{C0C7333D-56A8-4B41-9556-F2E81ABBB0DD}" dt="2021-07-11T21:00:56.898" v="5611" actId="20577"/>
        <pc:sldMkLst>
          <pc:docMk/>
          <pc:sldMk cId="2885125060" sldId="1826"/>
        </pc:sldMkLst>
        <pc:spChg chg="mod">
          <ac:chgData name="Faeder, James R" userId="fdbdb125-015b-44ea-94cd-dde16afa12a6" providerId="ADAL" clId="{C0C7333D-56A8-4B41-9556-F2E81ABBB0DD}" dt="2021-07-11T21:00:56.898" v="5611" actId="20577"/>
          <ac:spMkLst>
            <pc:docMk/>
            <pc:sldMk cId="2885125060" sldId="1826"/>
            <ac:spMk id="10" creationId="{16D9E0E8-2B5E-FF43-BA2F-0930AE8FFA97}"/>
          </ac:spMkLst>
        </pc:spChg>
      </pc:sldChg>
      <pc:sldChg chg="modSp add mod">
        <pc:chgData name="Faeder, James R" userId="fdbdb125-015b-44ea-94cd-dde16afa12a6" providerId="ADAL" clId="{C0C7333D-56A8-4B41-9556-F2E81ABBB0DD}" dt="2021-07-11T21:02:51.500" v="5616" actId="14826"/>
        <pc:sldMkLst>
          <pc:docMk/>
          <pc:sldMk cId="3837462468" sldId="1827"/>
        </pc:sldMkLst>
        <pc:picChg chg="mod">
          <ac:chgData name="Faeder, James R" userId="fdbdb125-015b-44ea-94cd-dde16afa12a6" providerId="ADAL" clId="{C0C7333D-56A8-4B41-9556-F2E81ABBB0DD}" dt="2021-07-11T21:02:51.500" v="5616" actId="14826"/>
          <ac:picMkLst>
            <pc:docMk/>
            <pc:sldMk cId="3837462468" sldId="1827"/>
            <ac:picMk id="8" creationId="{BDA6F1B9-7FE6-9448-8A7A-0C899F60C614}"/>
          </ac:picMkLst>
        </pc:picChg>
      </pc:sldChg>
      <pc:sldChg chg="modSp add mod">
        <pc:chgData name="Faeder, James R" userId="fdbdb125-015b-44ea-94cd-dde16afa12a6" providerId="ADAL" clId="{C0C7333D-56A8-4B41-9556-F2E81ABBB0DD}" dt="2021-07-11T21:20:43.289" v="5691" actId="20577"/>
        <pc:sldMkLst>
          <pc:docMk/>
          <pc:sldMk cId="2821329172" sldId="1828"/>
        </pc:sldMkLst>
        <pc:spChg chg="mod">
          <ac:chgData name="Faeder, James R" userId="fdbdb125-015b-44ea-94cd-dde16afa12a6" providerId="ADAL" clId="{C0C7333D-56A8-4B41-9556-F2E81ABBB0DD}" dt="2021-07-11T21:20:43.289" v="5691" actId="20577"/>
          <ac:spMkLst>
            <pc:docMk/>
            <pc:sldMk cId="2821329172" sldId="1828"/>
            <ac:spMk id="10" creationId="{16D9E0E8-2B5E-FF43-BA2F-0930AE8FFA97}"/>
          </ac:spMkLst>
        </pc:spChg>
      </pc:sldChg>
      <pc:sldChg chg="modSp add mod">
        <pc:chgData name="Faeder, James R" userId="fdbdb125-015b-44ea-94cd-dde16afa12a6" providerId="ADAL" clId="{C0C7333D-56A8-4B41-9556-F2E81ABBB0DD}" dt="2021-07-11T21:22:15.023" v="5693" actId="14826"/>
        <pc:sldMkLst>
          <pc:docMk/>
          <pc:sldMk cId="3126071737" sldId="1829"/>
        </pc:sldMkLst>
        <pc:picChg chg="mod">
          <ac:chgData name="Faeder, James R" userId="fdbdb125-015b-44ea-94cd-dde16afa12a6" providerId="ADAL" clId="{C0C7333D-56A8-4B41-9556-F2E81ABBB0DD}" dt="2021-07-11T21:22:15.023" v="5693" actId="14826"/>
          <ac:picMkLst>
            <pc:docMk/>
            <pc:sldMk cId="3126071737" sldId="1829"/>
            <ac:picMk id="8" creationId="{BDA6F1B9-7FE6-9448-8A7A-0C899F60C614}"/>
          </ac:picMkLst>
        </pc:picChg>
      </pc:sldChg>
      <pc:sldChg chg="modSp add mod">
        <pc:chgData name="Faeder, James R" userId="fdbdb125-015b-44ea-94cd-dde16afa12a6" providerId="ADAL" clId="{C0C7333D-56A8-4B41-9556-F2E81ABBB0DD}" dt="2021-07-11T22:11:17.473" v="6089" actId="20577"/>
        <pc:sldMkLst>
          <pc:docMk/>
          <pc:sldMk cId="3049186114" sldId="1830"/>
        </pc:sldMkLst>
        <pc:spChg chg="mod">
          <ac:chgData name="Faeder, James R" userId="fdbdb125-015b-44ea-94cd-dde16afa12a6" providerId="ADAL" clId="{C0C7333D-56A8-4B41-9556-F2E81ABBB0DD}" dt="2021-07-11T22:05:02.228" v="5721" actId="20577"/>
          <ac:spMkLst>
            <pc:docMk/>
            <pc:sldMk cId="3049186114" sldId="1830"/>
            <ac:spMk id="2" creationId="{4CB848E0-EDB2-5D4A-9DE6-AE2B3F78BB35}"/>
          </ac:spMkLst>
        </pc:spChg>
        <pc:spChg chg="mod">
          <ac:chgData name="Faeder, James R" userId="fdbdb125-015b-44ea-94cd-dde16afa12a6" providerId="ADAL" clId="{C0C7333D-56A8-4B41-9556-F2E81ABBB0DD}" dt="2021-07-11T22:11:17.473" v="6089" actId="20577"/>
          <ac:spMkLst>
            <pc:docMk/>
            <pc:sldMk cId="3049186114" sldId="1830"/>
            <ac:spMk id="10" creationId="{16D9E0E8-2B5E-FF43-BA2F-0930AE8FFA97}"/>
          </ac:spMkLst>
        </pc:spChg>
      </pc:sldChg>
      <pc:sldChg chg="modSp add mod">
        <pc:chgData name="Faeder, James R" userId="fdbdb125-015b-44ea-94cd-dde16afa12a6" providerId="ADAL" clId="{C0C7333D-56A8-4B41-9556-F2E81ABBB0DD}" dt="2021-07-11T22:11:40.231" v="6092" actId="14826"/>
        <pc:sldMkLst>
          <pc:docMk/>
          <pc:sldMk cId="969209066" sldId="1831"/>
        </pc:sldMkLst>
        <pc:spChg chg="mod">
          <ac:chgData name="Faeder, James R" userId="fdbdb125-015b-44ea-94cd-dde16afa12a6" providerId="ADAL" clId="{C0C7333D-56A8-4B41-9556-F2E81ABBB0DD}" dt="2021-07-11T22:10:45.219" v="6087" actId="20577"/>
          <ac:spMkLst>
            <pc:docMk/>
            <pc:sldMk cId="969209066" sldId="1831"/>
            <ac:spMk id="10" creationId="{16D9E0E8-2B5E-FF43-BA2F-0930AE8FFA97}"/>
          </ac:spMkLst>
        </pc:spChg>
        <pc:picChg chg="mod">
          <ac:chgData name="Faeder, James R" userId="fdbdb125-015b-44ea-94cd-dde16afa12a6" providerId="ADAL" clId="{C0C7333D-56A8-4B41-9556-F2E81ABBB0DD}" dt="2021-07-11T22:11:40.231" v="6092" actId="14826"/>
          <ac:picMkLst>
            <pc:docMk/>
            <pc:sldMk cId="969209066" sldId="1831"/>
            <ac:picMk id="8" creationId="{BDA6F1B9-7FE6-9448-8A7A-0C899F60C614}"/>
          </ac:picMkLst>
        </pc:picChg>
      </pc:sldChg>
      <pc:sldChg chg="modSp add mod">
        <pc:chgData name="Faeder, James R" userId="fdbdb125-015b-44ea-94cd-dde16afa12a6" providerId="ADAL" clId="{C0C7333D-56A8-4B41-9556-F2E81ABBB0DD}" dt="2021-07-11T22:11:26.776" v="6091" actId="14826"/>
        <pc:sldMkLst>
          <pc:docMk/>
          <pc:sldMk cId="3183432406" sldId="1832"/>
        </pc:sldMkLst>
        <pc:picChg chg="mod">
          <ac:chgData name="Faeder, James R" userId="fdbdb125-015b-44ea-94cd-dde16afa12a6" providerId="ADAL" clId="{C0C7333D-56A8-4B41-9556-F2E81ABBB0DD}" dt="2021-07-11T22:11:26.776" v="6091" actId="14826"/>
          <ac:picMkLst>
            <pc:docMk/>
            <pc:sldMk cId="3183432406" sldId="1832"/>
            <ac:picMk id="8" creationId="{BDA6F1B9-7FE6-9448-8A7A-0C899F60C614}"/>
          </ac:picMkLst>
        </pc:picChg>
      </pc:sldChg>
      <pc:sldChg chg="modSp add del mod">
        <pc:chgData name="Faeder, James R" userId="fdbdb125-015b-44ea-94cd-dde16afa12a6" providerId="ADAL" clId="{C0C7333D-56A8-4B41-9556-F2E81ABBB0DD}" dt="2021-07-11T22:10:43.276" v="6085" actId="2890"/>
        <pc:sldMkLst>
          <pc:docMk/>
          <pc:sldMk cId="3591324399" sldId="1832"/>
        </pc:sldMkLst>
        <pc:picChg chg="mod">
          <ac:chgData name="Faeder, James R" userId="fdbdb125-015b-44ea-94cd-dde16afa12a6" providerId="ADAL" clId="{C0C7333D-56A8-4B41-9556-F2E81ABBB0DD}" dt="2021-07-11T22:10:40.673" v="6084" actId="14826"/>
          <ac:picMkLst>
            <pc:docMk/>
            <pc:sldMk cId="3591324399" sldId="1832"/>
            <ac:picMk id="8" creationId="{BDA6F1B9-7FE6-9448-8A7A-0C899F60C614}"/>
          </ac:picMkLst>
        </pc:picChg>
      </pc:sldChg>
      <pc:sldChg chg="modSp add del mod">
        <pc:chgData name="Faeder, James R" userId="fdbdb125-015b-44ea-94cd-dde16afa12a6" providerId="ADAL" clId="{C0C7333D-56A8-4B41-9556-F2E81ABBB0DD}" dt="2021-07-11T22:15:59.032" v="6303" actId="2696"/>
        <pc:sldMkLst>
          <pc:docMk/>
          <pc:sldMk cId="1417753623" sldId="1833"/>
        </pc:sldMkLst>
        <pc:spChg chg="mod">
          <ac:chgData name="Faeder, James R" userId="fdbdb125-015b-44ea-94cd-dde16afa12a6" providerId="ADAL" clId="{C0C7333D-56A8-4B41-9556-F2E81ABBB0DD}" dt="2021-07-11T22:15:36.079" v="6302" actId="20577"/>
          <ac:spMkLst>
            <pc:docMk/>
            <pc:sldMk cId="1417753623" sldId="1833"/>
            <ac:spMk id="10" creationId="{16D9E0E8-2B5E-FF43-BA2F-0930AE8FFA97}"/>
          </ac:spMkLst>
        </pc:spChg>
      </pc:sldChg>
      <pc:sldChg chg="modSp add mod">
        <pc:chgData name="Faeder, James R" userId="fdbdb125-015b-44ea-94cd-dde16afa12a6" providerId="ADAL" clId="{C0C7333D-56A8-4B41-9556-F2E81ABBB0DD}" dt="2021-07-11T22:15:05.640" v="6300" actId="1035"/>
        <pc:sldMkLst>
          <pc:docMk/>
          <pc:sldMk cId="550330383" sldId="1834"/>
        </pc:sldMkLst>
        <pc:spChg chg="mod">
          <ac:chgData name="Faeder, James R" userId="fdbdb125-015b-44ea-94cd-dde16afa12a6" providerId="ADAL" clId="{C0C7333D-56A8-4B41-9556-F2E81ABBB0DD}" dt="2021-07-11T22:14:58.357" v="6299" actId="20577"/>
          <ac:spMkLst>
            <pc:docMk/>
            <pc:sldMk cId="550330383" sldId="1834"/>
            <ac:spMk id="10" creationId="{16D9E0E8-2B5E-FF43-BA2F-0930AE8FFA97}"/>
          </ac:spMkLst>
        </pc:spChg>
        <pc:picChg chg="mod">
          <ac:chgData name="Faeder, James R" userId="fdbdb125-015b-44ea-94cd-dde16afa12a6" providerId="ADAL" clId="{C0C7333D-56A8-4B41-9556-F2E81ABBB0DD}" dt="2021-07-11T22:15:05.640" v="6300" actId="1035"/>
          <ac:picMkLst>
            <pc:docMk/>
            <pc:sldMk cId="550330383" sldId="1834"/>
            <ac:picMk id="8" creationId="{BDA6F1B9-7FE6-9448-8A7A-0C899F60C614}"/>
          </ac:picMkLst>
        </pc:picChg>
      </pc:sldChg>
      <pc:sldChg chg="modSp add mod">
        <pc:chgData name="Faeder, James R" userId="fdbdb125-015b-44ea-94cd-dde16afa12a6" providerId="ADAL" clId="{C0C7333D-56A8-4B41-9556-F2E81ABBB0DD}" dt="2021-07-11T22:16:24.758" v="6305" actId="14826"/>
        <pc:sldMkLst>
          <pc:docMk/>
          <pc:sldMk cId="3580761932" sldId="1835"/>
        </pc:sldMkLst>
        <pc:picChg chg="mod">
          <ac:chgData name="Faeder, James R" userId="fdbdb125-015b-44ea-94cd-dde16afa12a6" providerId="ADAL" clId="{C0C7333D-56A8-4B41-9556-F2E81ABBB0DD}" dt="2021-07-11T22:16:24.758" v="6305" actId="14826"/>
          <ac:picMkLst>
            <pc:docMk/>
            <pc:sldMk cId="3580761932" sldId="1835"/>
            <ac:picMk id="8" creationId="{BDA6F1B9-7FE6-9448-8A7A-0C899F60C614}"/>
          </ac:picMkLst>
        </pc:picChg>
      </pc:sldChg>
      <pc:sldChg chg="modSp add mod">
        <pc:chgData name="Faeder, James R" userId="fdbdb125-015b-44ea-94cd-dde16afa12a6" providerId="ADAL" clId="{C0C7333D-56A8-4B41-9556-F2E81ABBB0DD}" dt="2021-07-11T22:17:11.006" v="6350" actId="20577"/>
        <pc:sldMkLst>
          <pc:docMk/>
          <pc:sldMk cId="1251037370" sldId="1836"/>
        </pc:sldMkLst>
        <pc:spChg chg="mod">
          <ac:chgData name="Faeder, James R" userId="fdbdb125-015b-44ea-94cd-dde16afa12a6" providerId="ADAL" clId="{C0C7333D-56A8-4B41-9556-F2E81ABBB0DD}" dt="2021-07-11T22:17:11.006" v="6350" actId="20577"/>
          <ac:spMkLst>
            <pc:docMk/>
            <pc:sldMk cId="1251037370" sldId="1836"/>
            <ac:spMk id="10" creationId="{16D9E0E8-2B5E-FF43-BA2F-0930AE8FFA97}"/>
          </ac:spMkLst>
        </pc:spChg>
      </pc:sldChg>
      <pc:sldChg chg="modSp add mod">
        <pc:chgData name="Faeder, James R" userId="fdbdb125-015b-44ea-94cd-dde16afa12a6" providerId="ADAL" clId="{C0C7333D-56A8-4B41-9556-F2E81ABBB0DD}" dt="2021-07-11T22:17:34.958" v="6352" actId="14826"/>
        <pc:sldMkLst>
          <pc:docMk/>
          <pc:sldMk cId="1450233764" sldId="1837"/>
        </pc:sldMkLst>
        <pc:picChg chg="mod">
          <ac:chgData name="Faeder, James R" userId="fdbdb125-015b-44ea-94cd-dde16afa12a6" providerId="ADAL" clId="{C0C7333D-56A8-4B41-9556-F2E81ABBB0DD}" dt="2021-07-11T22:17:34.958" v="6352" actId="14826"/>
          <ac:picMkLst>
            <pc:docMk/>
            <pc:sldMk cId="1450233764" sldId="1837"/>
            <ac:picMk id="8" creationId="{BDA6F1B9-7FE6-9448-8A7A-0C899F60C614}"/>
          </ac:picMkLst>
        </pc:picChg>
      </pc:sldChg>
      <pc:sldChg chg="modSp add mod">
        <pc:chgData name="Faeder, James R" userId="fdbdb125-015b-44ea-94cd-dde16afa12a6" providerId="ADAL" clId="{C0C7333D-56A8-4B41-9556-F2E81ABBB0DD}" dt="2021-07-11T22:19:32.797" v="6544" actId="21"/>
        <pc:sldMkLst>
          <pc:docMk/>
          <pc:sldMk cId="2163184480" sldId="1838"/>
        </pc:sldMkLst>
        <pc:spChg chg="mod">
          <ac:chgData name="Faeder, James R" userId="fdbdb125-015b-44ea-94cd-dde16afa12a6" providerId="ADAL" clId="{C0C7333D-56A8-4B41-9556-F2E81ABBB0DD}" dt="2021-07-11T22:19:32.797" v="6544" actId="21"/>
          <ac:spMkLst>
            <pc:docMk/>
            <pc:sldMk cId="2163184480" sldId="1838"/>
            <ac:spMk id="10" creationId="{16D9E0E8-2B5E-FF43-BA2F-0930AE8FFA97}"/>
          </ac:spMkLst>
        </pc:spChg>
        <pc:picChg chg="mod">
          <ac:chgData name="Faeder, James R" userId="fdbdb125-015b-44ea-94cd-dde16afa12a6" providerId="ADAL" clId="{C0C7333D-56A8-4B41-9556-F2E81ABBB0DD}" dt="2021-07-11T22:18:05.930" v="6354" actId="14826"/>
          <ac:picMkLst>
            <pc:docMk/>
            <pc:sldMk cId="2163184480" sldId="1838"/>
            <ac:picMk id="8" creationId="{BDA6F1B9-7FE6-9448-8A7A-0C899F60C614}"/>
          </ac:picMkLst>
        </pc:picChg>
      </pc:sldChg>
      <pc:sldChg chg="addSp delSp modSp add mod">
        <pc:chgData name="Faeder, James R" userId="fdbdb125-015b-44ea-94cd-dde16afa12a6" providerId="ADAL" clId="{C0C7333D-56A8-4B41-9556-F2E81ABBB0DD}" dt="2021-07-11T22:21:25.689" v="6749" actId="20577"/>
        <pc:sldMkLst>
          <pc:docMk/>
          <pc:sldMk cId="3184602995" sldId="1839"/>
        </pc:sldMkLst>
        <pc:spChg chg="mod">
          <ac:chgData name="Faeder, James R" userId="fdbdb125-015b-44ea-94cd-dde16afa12a6" providerId="ADAL" clId="{C0C7333D-56A8-4B41-9556-F2E81ABBB0DD}" dt="2021-07-11T22:21:25.689" v="6749" actId="20577"/>
          <ac:spMkLst>
            <pc:docMk/>
            <pc:sldMk cId="3184602995" sldId="1839"/>
            <ac:spMk id="10" creationId="{16D9E0E8-2B5E-FF43-BA2F-0930AE8FFA97}"/>
          </ac:spMkLst>
        </pc:spChg>
        <pc:picChg chg="add del">
          <ac:chgData name="Faeder, James R" userId="fdbdb125-015b-44ea-94cd-dde16afa12a6" providerId="ADAL" clId="{C0C7333D-56A8-4B41-9556-F2E81ABBB0DD}" dt="2021-07-11T22:20:03.529" v="6549"/>
          <ac:picMkLst>
            <pc:docMk/>
            <pc:sldMk cId="3184602995" sldId="1839"/>
            <ac:picMk id="4" creationId="{FBC2621D-67E5-3243-93A6-CA9341E28D5C}"/>
          </ac:picMkLst>
        </pc:picChg>
        <pc:picChg chg="mod">
          <ac:chgData name="Faeder, James R" userId="fdbdb125-015b-44ea-94cd-dde16afa12a6" providerId="ADAL" clId="{C0C7333D-56A8-4B41-9556-F2E81ABBB0DD}" dt="2021-07-11T22:19:59.006" v="6547" actId="14826"/>
          <ac:picMkLst>
            <pc:docMk/>
            <pc:sldMk cId="3184602995" sldId="1839"/>
            <ac:picMk id="8" creationId="{BDA6F1B9-7FE6-9448-8A7A-0C899F60C614}"/>
          </ac:picMkLst>
        </pc:picChg>
      </pc:sldChg>
      <pc:sldChg chg="addSp delSp modSp add mod">
        <pc:chgData name="Faeder, James R" userId="fdbdb125-015b-44ea-94cd-dde16afa12a6" providerId="ADAL" clId="{C0C7333D-56A8-4B41-9556-F2E81ABBB0DD}" dt="2021-07-11T22:24:55.969" v="6870" actId="21"/>
        <pc:sldMkLst>
          <pc:docMk/>
          <pc:sldMk cId="1005382851" sldId="1840"/>
        </pc:sldMkLst>
        <pc:spChg chg="add del mod">
          <ac:chgData name="Faeder, James R" userId="fdbdb125-015b-44ea-94cd-dde16afa12a6" providerId="ADAL" clId="{C0C7333D-56A8-4B41-9556-F2E81ABBB0DD}" dt="2021-07-11T22:24:55.969" v="6870" actId="21"/>
          <ac:spMkLst>
            <pc:docMk/>
            <pc:sldMk cId="1005382851" sldId="1840"/>
            <ac:spMk id="4" creationId="{3B8E78E8-E4B7-4E45-9444-76076F89631F}"/>
          </ac:spMkLst>
        </pc:spChg>
        <pc:spChg chg="add del mod">
          <ac:chgData name="Faeder, James R" userId="fdbdb125-015b-44ea-94cd-dde16afa12a6" providerId="ADAL" clId="{C0C7333D-56A8-4B41-9556-F2E81ABBB0DD}" dt="2021-07-11T22:24:55.969" v="6870" actId="21"/>
          <ac:spMkLst>
            <pc:docMk/>
            <pc:sldMk cId="1005382851" sldId="1840"/>
            <ac:spMk id="5" creationId="{6440ABE2-ECCD-744D-84E1-456BC484EFE0}"/>
          </ac:spMkLst>
        </pc:spChg>
        <pc:spChg chg="mod">
          <ac:chgData name="Faeder, James R" userId="fdbdb125-015b-44ea-94cd-dde16afa12a6" providerId="ADAL" clId="{C0C7333D-56A8-4B41-9556-F2E81ABBB0DD}" dt="2021-07-11T22:21:39.692" v="6751" actId="20577"/>
          <ac:spMkLst>
            <pc:docMk/>
            <pc:sldMk cId="1005382851" sldId="1840"/>
            <ac:spMk id="10" creationId="{16D9E0E8-2B5E-FF43-BA2F-0930AE8FFA97}"/>
          </ac:spMkLst>
        </pc:spChg>
      </pc:sldChg>
      <pc:sldChg chg="add del">
        <pc:chgData name="Faeder, James R" userId="fdbdb125-015b-44ea-94cd-dde16afa12a6" providerId="ADAL" clId="{C0C7333D-56A8-4B41-9556-F2E81ABBB0DD}" dt="2021-07-11T22:21:08.410" v="6747" actId="2696"/>
        <pc:sldMkLst>
          <pc:docMk/>
          <pc:sldMk cId="3041462918" sldId="1840"/>
        </pc:sldMkLst>
      </pc:sldChg>
      <pc:sldChg chg="addSp modSp add">
        <pc:chgData name="Faeder, James R" userId="fdbdb125-015b-44ea-94cd-dde16afa12a6" providerId="ADAL" clId="{C0C7333D-56A8-4B41-9556-F2E81ABBB0DD}" dt="2021-07-11T22:25:01.408" v="6872"/>
        <pc:sldMkLst>
          <pc:docMk/>
          <pc:sldMk cId="740742384" sldId="1841"/>
        </pc:sldMkLst>
        <pc:spChg chg="add mod">
          <ac:chgData name="Faeder, James R" userId="fdbdb125-015b-44ea-94cd-dde16afa12a6" providerId="ADAL" clId="{C0C7333D-56A8-4B41-9556-F2E81ABBB0DD}" dt="2021-07-11T22:25:01.408" v="6872"/>
          <ac:spMkLst>
            <pc:docMk/>
            <pc:sldMk cId="740742384" sldId="1841"/>
            <ac:spMk id="6" creationId="{5EE8E82B-B07E-444A-BA0A-03D58013B439}"/>
          </ac:spMkLst>
        </pc:spChg>
        <pc:spChg chg="add mod">
          <ac:chgData name="Faeder, James R" userId="fdbdb125-015b-44ea-94cd-dde16afa12a6" providerId="ADAL" clId="{C0C7333D-56A8-4B41-9556-F2E81ABBB0DD}" dt="2021-07-11T22:25:01.408" v="6872"/>
          <ac:spMkLst>
            <pc:docMk/>
            <pc:sldMk cId="740742384" sldId="1841"/>
            <ac:spMk id="7" creationId="{69B7F0AB-339D-6741-984E-C71A4ECC9043}"/>
          </ac:spMkLst>
        </pc:spChg>
      </pc:sldChg>
      <pc:sldChg chg="delSp modSp add mod">
        <pc:chgData name="Faeder, James R" userId="fdbdb125-015b-44ea-94cd-dde16afa12a6" providerId="ADAL" clId="{C0C7333D-56A8-4B41-9556-F2E81ABBB0DD}" dt="2021-07-11T22:27:09.692" v="7012" actId="21"/>
        <pc:sldMkLst>
          <pc:docMk/>
          <pc:sldMk cId="1139125316" sldId="1842"/>
        </pc:sldMkLst>
        <pc:spChg chg="mod">
          <ac:chgData name="Faeder, James R" userId="fdbdb125-015b-44ea-94cd-dde16afa12a6" providerId="ADAL" clId="{C0C7333D-56A8-4B41-9556-F2E81ABBB0DD}" dt="2021-07-11T22:25:51.535" v="6936" actId="20577"/>
          <ac:spMkLst>
            <pc:docMk/>
            <pc:sldMk cId="1139125316" sldId="1842"/>
            <ac:spMk id="2" creationId="{4CB848E0-EDB2-5D4A-9DE6-AE2B3F78BB35}"/>
          </ac:spMkLst>
        </pc:spChg>
        <pc:spChg chg="del">
          <ac:chgData name="Faeder, James R" userId="fdbdb125-015b-44ea-94cd-dde16afa12a6" providerId="ADAL" clId="{C0C7333D-56A8-4B41-9556-F2E81ABBB0DD}" dt="2021-07-11T22:25:56.385" v="6937" actId="478"/>
          <ac:spMkLst>
            <pc:docMk/>
            <pc:sldMk cId="1139125316" sldId="1842"/>
            <ac:spMk id="6" creationId="{5EE8E82B-B07E-444A-BA0A-03D58013B439}"/>
          </ac:spMkLst>
        </pc:spChg>
        <pc:spChg chg="del">
          <ac:chgData name="Faeder, James R" userId="fdbdb125-015b-44ea-94cd-dde16afa12a6" providerId="ADAL" clId="{C0C7333D-56A8-4B41-9556-F2E81ABBB0DD}" dt="2021-07-11T22:25:57.640" v="6938" actId="478"/>
          <ac:spMkLst>
            <pc:docMk/>
            <pc:sldMk cId="1139125316" sldId="1842"/>
            <ac:spMk id="7" creationId="{69B7F0AB-339D-6741-984E-C71A4ECC9043}"/>
          </ac:spMkLst>
        </pc:spChg>
        <pc:spChg chg="del mod">
          <ac:chgData name="Faeder, James R" userId="fdbdb125-015b-44ea-94cd-dde16afa12a6" providerId="ADAL" clId="{C0C7333D-56A8-4B41-9556-F2E81ABBB0DD}" dt="2021-07-11T22:27:09.692" v="7012" actId="21"/>
          <ac:spMkLst>
            <pc:docMk/>
            <pc:sldMk cId="1139125316" sldId="1842"/>
            <ac:spMk id="10" creationId="{16D9E0E8-2B5E-FF43-BA2F-0930AE8FFA97}"/>
          </ac:spMkLst>
        </pc:spChg>
        <pc:picChg chg="mod">
          <ac:chgData name="Faeder, James R" userId="fdbdb125-015b-44ea-94cd-dde16afa12a6" providerId="ADAL" clId="{C0C7333D-56A8-4B41-9556-F2E81ABBB0DD}" dt="2021-07-11T22:26:42.232" v="6976" actId="14826"/>
          <ac:picMkLst>
            <pc:docMk/>
            <pc:sldMk cId="1139125316" sldId="1842"/>
            <ac:picMk id="8" creationId="{BDA6F1B9-7FE6-9448-8A7A-0C899F60C614}"/>
          </ac:picMkLst>
        </pc:picChg>
      </pc:sldChg>
      <pc:sldChg chg="addSp delSp modSp add mod">
        <pc:chgData name="Faeder, James R" userId="fdbdb125-015b-44ea-94cd-dde16afa12a6" providerId="ADAL" clId="{C0C7333D-56A8-4B41-9556-F2E81ABBB0DD}" dt="2021-07-11T22:29:39.051" v="7078" actId="1582"/>
        <pc:sldMkLst>
          <pc:docMk/>
          <pc:sldMk cId="1781837071" sldId="1843"/>
        </pc:sldMkLst>
        <pc:spChg chg="add del mod">
          <ac:chgData name="Faeder, James R" userId="fdbdb125-015b-44ea-94cd-dde16afa12a6" providerId="ADAL" clId="{C0C7333D-56A8-4B41-9556-F2E81ABBB0DD}" dt="2021-07-11T22:28:24.097" v="7065" actId="478"/>
          <ac:spMkLst>
            <pc:docMk/>
            <pc:sldMk cId="1781837071" sldId="1843"/>
            <ac:spMk id="4" creationId="{9F7DFABF-D59A-0549-BAA6-31C5C414D0AE}"/>
          </ac:spMkLst>
        </pc:spChg>
        <pc:spChg chg="add mod">
          <ac:chgData name="Faeder, James R" userId="fdbdb125-015b-44ea-94cd-dde16afa12a6" providerId="ADAL" clId="{C0C7333D-56A8-4B41-9556-F2E81ABBB0DD}" dt="2021-07-11T22:27:25.835" v="7060" actId="20577"/>
          <ac:spMkLst>
            <pc:docMk/>
            <pc:sldMk cId="1781837071" sldId="1843"/>
            <ac:spMk id="5" creationId="{5A4B3D10-84B0-C842-BC8F-94CC75A493F2}"/>
          </ac:spMkLst>
        </pc:spChg>
        <pc:picChg chg="mod">
          <ac:chgData name="Faeder, James R" userId="fdbdb125-015b-44ea-94cd-dde16afa12a6" providerId="ADAL" clId="{C0C7333D-56A8-4B41-9556-F2E81ABBB0DD}" dt="2021-07-11T22:29:09.542" v="7074" actId="1076"/>
          <ac:picMkLst>
            <pc:docMk/>
            <pc:sldMk cId="1781837071" sldId="1843"/>
            <ac:picMk id="8" creationId="{BDA6F1B9-7FE6-9448-8A7A-0C899F60C614}"/>
          </ac:picMkLst>
        </pc:picChg>
        <pc:cxnChg chg="add mod">
          <ac:chgData name="Faeder, James R" userId="fdbdb125-015b-44ea-94cd-dde16afa12a6" providerId="ADAL" clId="{C0C7333D-56A8-4B41-9556-F2E81ABBB0DD}" dt="2021-07-11T22:29:23.156" v="7075" actId="1076"/>
          <ac:cxnSpMkLst>
            <pc:docMk/>
            <pc:sldMk cId="1781837071" sldId="1843"/>
            <ac:cxnSpMk id="7" creationId="{3B6515D3-D061-7F45-A185-99A9EACE544F}"/>
          </ac:cxnSpMkLst>
        </pc:cxnChg>
        <pc:cxnChg chg="add mod">
          <ac:chgData name="Faeder, James R" userId="fdbdb125-015b-44ea-94cd-dde16afa12a6" providerId="ADAL" clId="{C0C7333D-56A8-4B41-9556-F2E81ABBB0DD}" dt="2021-07-11T22:29:39.051" v="7078" actId="1582"/>
          <ac:cxnSpMkLst>
            <pc:docMk/>
            <pc:sldMk cId="1781837071" sldId="1843"/>
            <ac:cxnSpMk id="10" creationId="{2E6B87C2-F834-1347-80F3-D389ECE7AF3D}"/>
          </ac:cxnSpMkLst>
        </pc:cxnChg>
      </pc:sldChg>
      <pc:sldChg chg="delSp modSp add mod">
        <pc:chgData name="Faeder, James R" userId="fdbdb125-015b-44ea-94cd-dde16afa12a6" providerId="ADAL" clId="{C0C7333D-56A8-4B41-9556-F2E81ABBB0DD}" dt="2021-07-11T22:30:49.606" v="7187" actId="20577"/>
        <pc:sldMkLst>
          <pc:docMk/>
          <pc:sldMk cId="3072058248" sldId="1844"/>
        </pc:sldMkLst>
        <pc:spChg chg="mod">
          <ac:chgData name="Faeder, James R" userId="fdbdb125-015b-44ea-94cd-dde16afa12a6" providerId="ADAL" clId="{C0C7333D-56A8-4B41-9556-F2E81ABBB0DD}" dt="2021-07-11T22:30:49.606" v="7187" actId="20577"/>
          <ac:spMkLst>
            <pc:docMk/>
            <pc:sldMk cId="3072058248" sldId="1844"/>
            <ac:spMk id="5" creationId="{5A4B3D10-84B0-C842-BC8F-94CC75A493F2}"/>
          </ac:spMkLst>
        </pc:spChg>
        <pc:cxnChg chg="mod">
          <ac:chgData name="Faeder, James R" userId="fdbdb125-015b-44ea-94cd-dde16afa12a6" providerId="ADAL" clId="{C0C7333D-56A8-4B41-9556-F2E81ABBB0DD}" dt="2021-07-11T22:30:20.283" v="7083" actId="1076"/>
          <ac:cxnSpMkLst>
            <pc:docMk/>
            <pc:sldMk cId="3072058248" sldId="1844"/>
            <ac:cxnSpMk id="7" creationId="{3B6515D3-D061-7F45-A185-99A9EACE544F}"/>
          </ac:cxnSpMkLst>
        </pc:cxnChg>
        <pc:cxnChg chg="del mod">
          <ac:chgData name="Faeder, James R" userId="fdbdb125-015b-44ea-94cd-dde16afa12a6" providerId="ADAL" clId="{C0C7333D-56A8-4B41-9556-F2E81ABBB0DD}" dt="2021-07-11T22:30:11.423" v="7082" actId="478"/>
          <ac:cxnSpMkLst>
            <pc:docMk/>
            <pc:sldMk cId="3072058248" sldId="1844"/>
            <ac:cxnSpMk id="10" creationId="{2E6B87C2-F834-1347-80F3-D389ECE7AF3D}"/>
          </ac:cxnSpMkLst>
        </pc:cxnChg>
      </pc:sldChg>
      <pc:sldChg chg="modSp add mod">
        <pc:chgData name="Faeder, James R" userId="fdbdb125-015b-44ea-94cd-dde16afa12a6" providerId="ADAL" clId="{C0C7333D-56A8-4B41-9556-F2E81ABBB0DD}" dt="2021-07-11T22:31:58.772" v="7296" actId="20577"/>
        <pc:sldMkLst>
          <pc:docMk/>
          <pc:sldMk cId="4010390090" sldId="1845"/>
        </pc:sldMkLst>
        <pc:spChg chg="mod">
          <ac:chgData name="Faeder, James R" userId="fdbdb125-015b-44ea-94cd-dde16afa12a6" providerId="ADAL" clId="{C0C7333D-56A8-4B41-9556-F2E81ABBB0DD}" dt="2021-07-11T22:31:58.772" v="7296" actId="20577"/>
          <ac:spMkLst>
            <pc:docMk/>
            <pc:sldMk cId="4010390090" sldId="1845"/>
            <ac:spMk id="5" creationId="{5A4B3D10-84B0-C842-BC8F-94CC75A493F2}"/>
          </ac:spMkLst>
        </pc:spChg>
        <pc:cxnChg chg="mod">
          <ac:chgData name="Faeder, James R" userId="fdbdb125-015b-44ea-94cd-dde16afa12a6" providerId="ADAL" clId="{C0C7333D-56A8-4B41-9556-F2E81ABBB0DD}" dt="2021-07-11T22:31:20.870" v="7200" actId="1035"/>
          <ac:cxnSpMkLst>
            <pc:docMk/>
            <pc:sldMk cId="4010390090" sldId="1845"/>
            <ac:cxnSpMk id="7" creationId="{3B6515D3-D061-7F45-A185-99A9EACE544F}"/>
          </ac:cxnSpMkLst>
        </pc:cxnChg>
      </pc:sldChg>
      <pc:sldChg chg="modSp add mod">
        <pc:chgData name="Faeder, James R" userId="fdbdb125-015b-44ea-94cd-dde16afa12a6" providerId="ADAL" clId="{C0C7333D-56A8-4B41-9556-F2E81ABBB0DD}" dt="2021-07-11T22:33:21.831" v="7341" actId="20577"/>
        <pc:sldMkLst>
          <pc:docMk/>
          <pc:sldMk cId="695329620" sldId="1846"/>
        </pc:sldMkLst>
        <pc:spChg chg="mod">
          <ac:chgData name="Faeder, James R" userId="fdbdb125-015b-44ea-94cd-dde16afa12a6" providerId="ADAL" clId="{C0C7333D-56A8-4B41-9556-F2E81ABBB0DD}" dt="2021-07-11T22:33:21.831" v="7341" actId="20577"/>
          <ac:spMkLst>
            <pc:docMk/>
            <pc:sldMk cId="695329620" sldId="1846"/>
            <ac:spMk id="5" creationId="{5A4B3D10-84B0-C842-BC8F-94CC75A493F2}"/>
          </ac:spMkLst>
        </pc:spChg>
        <pc:cxnChg chg="mod">
          <ac:chgData name="Faeder, James R" userId="fdbdb125-015b-44ea-94cd-dde16afa12a6" providerId="ADAL" clId="{C0C7333D-56A8-4B41-9556-F2E81ABBB0DD}" dt="2021-07-11T22:32:25.384" v="7300" actId="1076"/>
          <ac:cxnSpMkLst>
            <pc:docMk/>
            <pc:sldMk cId="695329620" sldId="1846"/>
            <ac:cxnSpMk id="7" creationId="{3B6515D3-D061-7F45-A185-99A9EACE544F}"/>
          </ac:cxnSpMkLst>
        </pc:cxnChg>
      </pc:sldChg>
      <pc:sldChg chg="new del">
        <pc:chgData name="Faeder, James R" userId="fdbdb125-015b-44ea-94cd-dde16afa12a6" providerId="ADAL" clId="{C0C7333D-56A8-4B41-9556-F2E81ABBB0DD}" dt="2021-07-11T22:32:10.411" v="7298" actId="680"/>
        <pc:sldMkLst>
          <pc:docMk/>
          <pc:sldMk cId="2727999201" sldId="1846"/>
        </pc:sldMkLst>
      </pc:sldChg>
      <pc:sldChg chg="modSp add mod">
        <pc:chgData name="Faeder, James R" userId="fdbdb125-015b-44ea-94cd-dde16afa12a6" providerId="ADAL" clId="{C0C7333D-56A8-4B41-9556-F2E81ABBB0DD}" dt="2021-07-11T22:39:32.827" v="7517" actId="20577"/>
        <pc:sldMkLst>
          <pc:docMk/>
          <pc:sldMk cId="1897064401" sldId="1847"/>
        </pc:sldMkLst>
        <pc:spChg chg="mod">
          <ac:chgData name="Faeder, James R" userId="fdbdb125-015b-44ea-94cd-dde16afa12a6" providerId="ADAL" clId="{C0C7333D-56A8-4B41-9556-F2E81ABBB0DD}" dt="2021-07-11T22:39:32.827" v="7517" actId="20577"/>
          <ac:spMkLst>
            <pc:docMk/>
            <pc:sldMk cId="1897064401" sldId="1847"/>
            <ac:spMk id="5" creationId="{5A4B3D10-84B0-C842-BC8F-94CC75A493F2}"/>
          </ac:spMkLst>
        </pc:spChg>
        <pc:cxnChg chg="mod">
          <ac:chgData name="Faeder, James R" userId="fdbdb125-015b-44ea-94cd-dde16afa12a6" providerId="ADAL" clId="{C0C7333D-56A8-4B41-9556-F2E81ABBB0DD}" dt="2021-07-11T22:35:20.457" v="7514" actId="1076"/>
          <ac:cxnSpMkLst>
            <pc:docMk/>
            <pc:sldMk cId="1897064401" sldId="1847"/>
            <ac:cxnSpMk id="7" creationId="{3B6515D3-D061-7F45-A185-99A9EACE544F}"/>
          </ac:cxnSpMkLst>
        </pc:cxnChg>
      </pc:sldChg>
      <pc:sldChg chg="modSp add mod">
        <pc:chgData name="Faeder, James R" userId="fdbdb125-015b-44ea-94cd-dde16afa12a6" providerId="ADAL" clId="{C0C7333D-56A8-4B41-9556-F2E81ABBB0DD}" dt="2021-07-11T23:03:31.742" v="7648" actId="1076"/>
        <pc:sldMkLst>
          <pc:docMk/>
          <pc:sldMk cId="1214377516" sldId="1848"/>
        </pc:sldMkLst>
        <pc:spChg chg="mod">
          <ac:chgData name="Faeder, James R" userId="fdbdb125-015b-44ea-94cd-dde16afa12a6" providerId="ADAL" clId="{C0C7333D-56A8-4B41-9556-F2E81ABBB0DD}" dt="2021-07-11T23:02:59.036" v="7546" actId="20577"/>
          <ac:spMkLst>
            <pc:docMk/>
            <pc:sldMk cId="1214377516" sldId="1848"/>
            <ac:spMk id="2" creationId="{4CB848E0-EDB2-5D4A-9DE6-AE2B3F78BB35}"/>
          </ac:spMkLst>
        </pc:spChg>
        <pc:spChg chg="mod">
          <ac:chgData name="Faeder, James R" userId="fdbdb125-015b-44ea-94cd-dde16afa12a6" providerId="ADAL" clId="{C0C7333D-56A8-4B41-9556-F2E81ABBB0DD}" dt="2021-07-11T23:03:25.954" v="7647" actId="20577"/>
          <ac:spMkLst>
            <pc:docMk/>
            <pc:sldMk cId="1214377516" sldId="1848"/>
            <ac:spMk id="5" creationId="{5A4B3D10-84B0-C842-BC8F-94CC75A493F2}"/>
          </ac:spMkLst>
        </pc:spChg>
        <pc:cxnChg chg="mod">
          <ac:chgData name="Faeder, James R" userId="fdbdb125-015b-44ea-94cd-dde16afa12a6" providerId="ADAL" clId="{C0C7333D-56A8-4B41-9556-F2E81ABBB0DD}" dt="2021-07-11T23:03:31.742" v="7648" actId="1076"/>
          <ac:cxnSpMkLst>
            <pc:docMk/>
            <pc:sldMk cId="1214377516" sldId="1848"/>
            <ac:cxnSpMk id="7" creationId="{3B6515D3-D061-7F45-A185-99A9EACE544F}"/>
          </ac:cxnSpMkLst>
        </pc:cxnChg>
      </pc:sldChg>
      <pc:sldChg chg="delSp modSp add mod">
        <pc:chgData name="Faeder, James R" userId="fdbdb125-015b-44ea-94cd-dde16afa12a6" providerId="ADAL" clId="{C0C7333D-56A8-4B41-9556-F2E81ABBB0DD}" dt="2021-07-11T23:06:35.620" v="7658" actId="20577"/>
        <pc:sldMkLst>
          <pc:docMk/>
          <pc:sldMk cId="1053022939" sldId="1849"/>
        </pc:sldMkLst>
        <pc:spChg chg="mod">
          <ac:chgData name="Faeder, James R" userId="fdbdb125-015b-44ea-94cd-dde16afa12a6" providerId="ADAL" clId="{C0C7333D-56A8-4B41-9556-F2E81ABBB0DD}" dt="2021-07-11T23:06:35.620" v="7658" actId="20577"/>
          <ac:spMkLst>
            <pc:docMk/>
            <pc:sldMk cId="1053022939" sldId="1849"/>
            <ac:spMk id="5" creationId="{5A4B3D10-84B0-C842-BC8F-94CC75A493F2}"/>
          </ac:spMkLst>
        </pc:spChg>
        <pc:picChg chg="mod">
          <ac:chgData name="Faeder, James R" userId="fdbdb125-015b-44ea-94cd-dde16afa12a6" providerId="ADAL" clId="{C0C7333D-56A8-4B41-9556-F2E81ABBB0DD}" dt="2021-07-11T23:05:31.977" v="7653" actId="1036"/>
          <ac:picMkLst>
            <pc:docMk/>
            <pc:sldMk cId="1053022939" sldId="1849"/>
            <ac:picMk id="8" creationId="{BDA6F1B9-7FE6-9448-8A7A-0C899F60C614}"/>
          </ac:picMkLst>
        </pc:picChg>
        <pc:cxnChg chg="del">
          <ac:chgData name="Faeder, James R" userId="fdbdb125-015b-44ea-94cd-dde16afa12a6" providerId="ADAL" clId="{C0C7333D-56A8-4B41-9556-F2E81ABBB0DD}" dt="2021-07-11T23:03:38.621" v="7650" actId="478"/>
          <ac:cxnSpMkLst>
            <pc:docMk/>
            <pc:sldMk cId="1053022939" sldId="1849"/>
            <ac:cxnSpMk id="7" creationId="{3B6515D3-D061-7F45-A185-99A9EACE544F}"/>
          </ac:cxnSpMkLst>
        </pc:cxnChg>
      </pc:sldChg>
      <pc:sldChg chg="modSp add mod">
        <pc:chgData name="Faeder, James R" userId="fdbdb125-015b-44ea-94cd-dde16afa12a6" providerId="ADAL" clId="{C0C7333D-56A8-4B41-9556-F2E81ABBB0DD}" dt="2021-07-11T23:09:58.792" v="8008" actId="12"/>
        <pc:sldMkLst>
          <pc:docMk/>
          <pc:sldMk cId="1775641524" sldId="1850"/>
        </pc:sldMkLst>
        <pc:spChg chg="mod">
          <ac:chgData name="Faeder, James R" userId="fdbdb125-015b-44ea-94cd-dde16afa12a6" providerId="ADAL" clId="{C0C7333D-56A8-4B41-9556-F2E81ABBB0DD}" dt="2021-07-11T23:09:58.792" v="8008" actId="12"/>
          <ac:spMkLst>
            <pc:docMk/>
            <pc:sldMk cId="1775641524" sldId="1850"/>
            <ac:spMk id="5" creationId="{5A4B3D10-84B0-C842-BC8F-94CC75A493F2}"/>
          </ac:spMkLst>
        </pc:spChg>
      </pc:sldChg>
      <pc:sldChg chg="addSp modSp add mod">
        <pc:chgData name="Faeder, James R" userId="fdbdb125-015b-44ea-94cd-dde16afa12a6" providerId="ADAL" clId="{C0C7333D-56A8-4B41-9556-F2E81ABBB0DD}" dt="2021-07-11T23:11:23.951" v="8120" actId="1076"/>
        <pc:sldMkLst>
          <pc:docMk/>
          <pc:sldMk cId="3624597073" sldId="1851"/>
        </pc:sldMkLst>
        <pc:spChg chg="mod">
          <ac:chgData name="Faeder, James R" userId="fdbdb125-015b-44ea-94cd-dde16afa12a6" providerId="ADAL" clId="{C0C7333D-56A8-4B41-9556-F2E81ABBB0DD}" dt="2021-07-11T23:11:05.271" v="8118" actId="20577"/>
          <ac:spMkLst>
            <pc:docMk/>
            <pc:sldMk cId="3624597073" sldId="1851"/>
            <ac:spMk id="5" creationId="{5A4B3D10-84B0-C842-BC8F-94CC75A493F2}"/>
          </ac:spMkLst>
        </pc:spChg>
        <pc:cxnChg chg="add mod">
          <ac:chgData name="Faeder, James R" userId="fdbdb125-015b-44ea-94cd-dde16afa12a6" providerId="ADAL" clId="{C0C7333D-56A8-4B41-9556-F2E81ABBB0DD}" dt="2021-07-11T23:11:23.951" v="8120" actId="1076"/>
          <ac:cxnSpMkLst>
            <pc:docMk/>
            <pc:sldMk cId="3624597073" sldId="1851"/>
            <ac:cxnSpMk id="6" creationId="{08909CF2-193A-E240-97BC-7488F366F1FC}"/>
          </ac:cxnSpMkLst>
        </pc:cxnChg>
      </pc:sldChg>
      <pc:sldChg chg="modSp add mod">
        <pc:chgData name="Faeder, James R" userId="fdbdb125-015b-44ea-94cd-dde16afa12a6" providerId="ADAL" clId="{C0C7333D-56A8-4B41-9556-F2E81ABBB0DD}" dt="2021-07-11T23:11:57.600" v="8123" actId="1076"/>
        <pc:sldMkLst>
          <pc:docMk/>
          <pc:sldMk cId="1365274760" sldId="1852"/>
        </pc:sldMkLst>
        <pc:picChg chg="mod">
          <ac:chgData name="Faeder, James R" userId="fdbdb125-015b-44ea-94cd-dde16afa12a6" providerId="ADAL" clId="{C0C7333D-56A8-4B41-9556-F2E81ABBB0DD}" dt="2021-07-11T23:11:48.723" v="8122" actId="14826"/>
          <ac:picMkLst>
            <pc:docMk/>
            <pc:sldMk cId="1365274760" sldId="1852"/>
            <ac:picMk id="8" creationId="{BDA6F1B9-7FE6-9448-8A7A-0C899F60C614}"/>
          </ac:picMkLst>
        </pc:picChg>
        <pc:cxnChg chg="mod">
          <ac:chgData name="Faeder, James R" userId="fdbdb125-015b-44ea-94cd-dde16afa12a6" providerId="ADAL" clId="{C0C7333D-56A8-4B41-9556-F2E81ABBB0DD}" dt="2021-07-11T23:11:57.600" v="8123" actId="1076"/>
          <ac:cxnSpMkLst>
            <pc:docMk/>
            <pc:sldMk cId="1365274760" sldId="1852"/>
            <ac:cxnSpMk id="6" creationId="{08909CF2-193A-E240-97BC-7488F366F1FC}"/>
          </ac:cxnSpMkLst>
        </pc:cxnChg>
      </pc:sldChg>
      <pc:sldChg chg="delSp modSp add mod">
        <pc:chgData name="Faeder, James R" userId="fdbdb125-015b-44ea-94cd-dde16afa12a6" providerId="ADAL" clId="{C0C7333D-56A8-4B41-9556-F2E81ABBB0DD}" dt="2021-07-11T23:12:17.869" v="8126" actId="14826"/>
        <pc:sldMkLst>
          <pc:docMk/>
          <pc:sldMk cId="316542340" sldId="1853"/>
        </pc:sldMkLst>
        <pc:picChg chg="mod">
          <ac:chgData name="Faeder, James R" userId="fdbdb125-015b-44ea-94cd-dde16afa12a6" providerId="ADAL" clId="{C0C7333D-56A8-4B41-9556-F2E81ABBB0DD}" dt="2021-07-11T23:12:17.869" v="8126" actId="14826"/>
          <ac:picMkLst>
            <pc:docMk/>
            <pc:sldMk cId="316542340" sldId="1853"/>
            <ac:picMk id="8" creationId="{BDA6F1B9-7FE6-9448-8A7A-0C899F60C614}"/>
          </ac:picMkLst>
        </pc:picChg>
        <pc:cxnChg chg="del">
          <ac:chgData name="Faeder, James R" userId="fdbdb125-015b-44ea-94cd-dde16afa12a6" providerId="ADAL" clId="{C0C7333D-56A8-4B41-9556-F2E81ABBB0DD}" dt="2021-07-11T23:12:03.230" v="8125" actId="478"/>
          <ac:cxnSpMkLst>
            <pc:docMk/>
            <pc:sldMk cId="316542340" sldId="1853"/>
            <ac:cxnSpMk id="6" creationId="{08909CF2-193A-E240-97BC-7488F366F1FC}"/>
          </ac:cxnSpMkLst>
        </pc:cxnChg>
      </pc:sldChg>
      <pc:sldChg chg="add">
        <pc:chgData name="Faeder, James R" userId="fdbdb125-015b-44ea-94cd-dde16afa12a6" providerId="ADAL" clId="{C0C7333D-56A8-4B41-9556-F2E81ABBB0DD}" dt="2021-07-11T23:16:37.368" v="8184" actId="2890"/>
        <pc:sldMkLst>
          <pc:docMk/>
          <pc:sldMk cId="816704136" sldId="1854"/>
        </pc:sldMkLst>
      </pc:sldChg>
      <pc:sldChg chg="modSp add mod">
        <pc:chgData name="Faeder, James R" userId="fdbdb125-015b-44ea-94cd-dde16afa12a6" providerId="ADAL" clId="{C0C7333D-56A8-4B41-9556-F2E81ABBB0DD}" dt="2021-07-11T23:18:31.967" v="8259" actId="20577"/>
        <pc:sldMkLst>
          <pc:docMk/>
          <pc:sldMk cId="1386031712" sldId="1855"/>
        </pc:sldMkLst>
        <pc:spChg chg="mod">
          <ac:chgData name="Faeder, James R" userId="fdbdb125-015b-44ea-94cd-dde16afa12a6" providerId="ADAL" clId="{C0C7333D-56A8-4B41-9556-F2E81ABBB0DD}" dt="2021-07-11T23:18:31.967" v="8259" actId="20577"/>
          <ac:spMkLst>
            <pc:docMk/>
            <pc:sldMk cId="1386031712" sldId="1855"/>
            <ac:spMk id="10" creationId="{238E3B03-9172-1840-A5F1-9E4C10545B75}"/>
          </ac:spMkLst>
        </pc:spChg>
        <pc:picChg chg="mod">
          <ac:chgData name="Faeder, James R" userId="fdbdb125-015b-44ea-94cd-dde16afa12a6" providerId="ADAL" clId="{C0C7333D-56A8-4B41-9556-F2E81ABBB0DD}" dt="2021-07-11T23:18:10.716" v="8191" actId="14826"/>
          <ac:picMkLst>
            <pc:docMk/>
            <pc:sldMk cId="1386031712" sldId="1855"/>
            <ac:picMk id="8" creationId="{3B7D3F1F-FF1F-1D44-AE81-2243C91276ED}"/>
          </ac:picMkLst>
        </pc:picChg>
      </pc:sldChg>
      <pc:sldChg chg="modSp add mod">
        <pc:chgData name="Faeder, James R" userId="fdbdb125-015b-44ea-94cd-dde16afa12a6" providerId="ADAL" clId="{C0C7333D-56A8-4B41-9556-F2E81ABBB0DD}" dt="2021-07-11T23:22:23.507" v="8363" actId="5793"/>
        <pc:sldMkLst>
          <pc:docMk/>
          <pc:sldMk cId="1430816835" sldId="1856"/>
        </pc:sldMkLst>
        <pc:spChg chg="mod">
          <ac:chgData name="Faeder, James R" userId="fdbdb125-015b-44ea-94cd-dde16afa12a6" providerId="ADAL" clId="{C0C7333D-56A8-4B41-9556-F2E81ABBB0DD}" dt="2021-07-11T23:22:23.507" v="8363" actId="5793"/>
          <ac:spMkLst>
            <pc:docMk/>
            <pc:sldMk cId="1430816835" sldId="1856"/>
            <ac:spMk id="10" creationId="{238E3B03-9172-1840-A5F1-9E4C10545B75}"/>
          </ac:spMkLst>
        </pc:spChg>
      </pc:sldChg>
      <pc:sldChg chg="modSp add mod">
        <pc:chgData name="Faeder, James R" userId="fdbdb125-015b-44ea-94cd-dde16afa12a6" providerId="ADAL" clId="{C0C7333D-56A8-4B41-9556-F2E81ABBB0DD}" dt="2021-07-11T23:23:25.753" v="8368" actId="14826"/>
        <pc:sldMkLst>
          <pc:docMk/>
          <pc:sldMk cId="1068425852" sldId="1857"/>
        </pc:sldMkLst>
        <pc:picChg chg="mod">
          <ac:chgData name="Faeder, James R" userId="fdbdb125-015b-44ea-94cd-dde16afa12a6" providerId="ADAL" clId="{C0C7333D-56A8-4B41-9556-F2E81ABBB0DD}" dt="2021-07-11T23:23:25.753" v="8368" actId="14826"/>
          <ac:picMkLst>
            <pc:docMk/>
            <pc:sldMk cId="1068425852" sldId="1857"/>
            <ac:picMk id="8" creationId="{3B7D3F1F-FF1F-1D44-AE81-2243C91276ED}"/>
          </ac:picMkLst>
        </pc:picChg>
      </pc:sldChg>
      <pc:sldChg chg="addSp modSp add mod">
        <pc:chgData name="Faeder, James R" userId="fdbdb125-015b-44ea-94cd-dde16afa12a6" providerId="ADAL" clId="{C0C7333D-56A8-4B41-9556-F2E81ABBB0DD}" dt="2021-07-11T23:25:27.382" v="8502" actId="14826"/>
        <pc:sldMkLst>
          <pc:docMk/>
          <pc:sldMk cId="521104346" sldId="1858"/>
        </pc:sldMkLst>
        <pc:spChg chg="mod">
          <ac:chgData name="Faeder, James R" userId="fdbdb125-015b-44ea-94cd-dde16afa12a6" providerId="ADAL" clId="{C0C7333D-56A8-4B41-9556-F2E81ABBB0DD}" dt="2021-07-11T23:24:35.568" v="8498" actId="20577"/>
          <ac:spMkLst>
            <pc:docMk/>
            <pc:sldMk cId="521104346" sldId="1858"/>
            <ac:spMk id="10" creationId="{238E3B03-9172-1840-A5F1-9E4C10545B75}"/>
          </ac:spMkLst>
        </pc:spChg>
        <pc:picChg chg="mod">
          <ac:chgData name="Faeder, James R" userId="fdbdb125-015b-44ea-94cd-dde16afa12a6" providerId="ADAL" clId="{C0C7333D-56A8-4B41-9556-F2E81ABBB0DD}" dt="2021-07-11T23:25:27.382" v="8502" actId="14826"/>
          <ac:picMkLst>
            <pc:docMk/>
            <pc:sldMk cId="521104346" sldId="1858"/>
            <ac:picMk id="8" creationId="{3B7D3F1F-FF1F-1D44-AE81-2243C91276ED}"/>
          </ac:picMkLst>
        </pc:picChg>
        <pc:cxnChg chg="add mod">
          <ac:chgData name="Faeder, James R" userId="fdbdb125-015b-44ea-94cd-dde16afa12a6" providerId="ADAL" clId="{C0C7333D-56A8-4B41-9556-F2E81ABBB0DD}" dt="2021-07-11T23:24:53.856" v="8500" actId="1076"/>
          <ac:cxnSpMkLst>
            <pc:docMk/>
            <pc:sldMk cId="521104346" sldId="1858"/>
            <ac:cxnSpMk id="6" creationId="{D22CBFA3-B842-1841-9072-B1A928B6D098}"/>
          </ac:cxnSpMkLst>
        </pc:cxnChg>
      </pc:sldChg>
      <pc:sldChg chg="modSp add mod">
        <pc:chgData name="Faeder, James R" userId="fdbdb125-015b-44ea-94cd-dde16afa12a6" providerId="ADAL" clId="{C0C7333D-56A8-4B41-9556-F2E81ABBB0DD}" dt="2021-07-11T23:26:04.922" v="8508" actId="14100"/>
        <pc:sldMkLst>
          <pc:docMk/>
          <pc:sldMk cId="575937264" sldId="1859"/>
        </pc:sldMkLst>
        <pc:picChg chg="mod">
          <ac:chgData name="Faeder, James R" userId="fdbdb125-015b-44ea-94cd-dde16afa12a6" providerId="ADAL" clId="{C0C7333D-56A8-4B41-9556-F2E81ABBB0DD}" dt="2021-07-11T23:25:55.667" v="8506" actId="1076"/>
          <ac:picMkLst>
            <pc:docMk/>
            <pc:sldMk cId="575937264" sldId="1859"/>
            <ac:picMk id="8" creationId="{3B7D3F1F-FF1F-1D44-AE81-2243C91276ED}"/>
          </ac:picMkLst>
        </pc:picChg>
        <pc:cxnChg chg="mod">
          <ac:chgData name="Faeder, James R" userId="fdbdb125-015b-44ea-94cd-dde16afa12a6" providerId="ADAL" clId="{C0C7333D-56A8-4B41-9556-F2E81ABBB0DD}" dt="2021-07-11T23:26:04.922" v="8508" actId="14100"/>
          <ac:cxnSpMkLst>
            <pc:docMk/>
            <pc:sldMk cId="575937264" sldId="1859"/>
            <ac:cxnSpMk id="6" creationId="{D22CBFA3-B842-1841-9072-B1A928B6D098}"/>
          </ac:cxnSpMkLst>
        </pc:cxnChg>
      </pc:sldChg>
      <pc:sldChg chg="delSp modSp add mod">
        <pc:chgData name="Faeder, James R" userId="fdbdb125-015b-44ea-94cd-dde16afa12a6" providerId="ADAL" clId="{C0C7333D-56A8-4B41-9556-F2E81ABBB0DD}" dt="2021-07-11T23:28:22.816" v="8715" actId="20577"/>
        <pc:sldMkLst>
          <pc:docMk/>
          <pc:sldMk cId="1085812116" sldId="1860"/>
        </pc:sldMkLst>
        <pc:spChg chg="mod">
          <ac:chgData name="Faeder, James R" userId="fdbdb125-015b-44ea-94cd-dde16afa12a6" providerId="ADAL" clId="{C0C7333D-56A8-4B41-9556-F2E81ABBB0DD}" dt="2021-07-11T23:28:22.816" v="8715" actId="20577"/>
          <ac:spMkLst>
            <pc:docMk/>
            <pc:sldMk cId="1085812116" sldId="1860"/>
            <ac:spMk id="10" creationId="{238E3B03-9172-1840-A5F1-9E4C10545B75}"/>
          </ac:spMkLst>
        </pc:spChg>
        <pc:picChg chg="mod">
          <ac:chgData name="Faeder, James R" userId="fdbdb125-015b-44ea-94cd-dde16afa12a6" providerId="ADAL" clId="{C0C7333D-56A8-4B41-9556-F2E81ABBB0DD}" dt="2021-07-11T23:26:57.937" v="8511" actId="14826"/>
          <ac:picMkLst>
            <pc:docMk/>
            <pc:sldMk cId="1085812116" sldId="1860"/>
            <ac:picMk id="8" creationId="{3B7D3F1F-FF1F-1D44-AE81-2243C91276ED}"/>
          </ac:picMkLst>
        </pc:picChg>
        <pc:cxnChg chg="del">
          <ac:chgData name="Faeder, James R" userId="fdbdb125-015b-44ea-94cd-dde16afa12a6" providerId="ADAL" clId="{C0C7333D-56A8-4B41-9556-F2E81ABBB0DD}" dt="2021-07-11T23:26:15.231" v="8510" actId="478"/>
          <ac:cxnSpMkLst>
            <pc:docMk/>
            <pc:sldMk cId="1085812116" sldId="1860"/>
            <ac:cxnSpMk id="6" creationId="{D22CBFA3-B842-1841-9072-B1A928B6D098}"/>
          </ac:cxnSpMkLst>
        </pc:cxnChg>
      </pc:sldChg>
      <pc:sldChg chg="modSp add mod">
        <pc:chgData name="Faeder, James R" userId="fdbdb125-015b-44ea-94cd-dde16afa12a6" providerId="ADAL" clId="{C0C7333D-56A8-4B41-9556-F2E81ABBB0DD}" dt="2021-07-11T23:39:32.200" v="9098" actId="20577"/>
        <pc:sldMkLst>
          <pc:docMk/>
          <pc:sldMk cId="1048391758" sldId="1861"/>
        </pc:sldMkLst>
        <pc:spChg chg="mod">
          <ac:chgData name="Faeder, James R" userId="fdbdb125-015b-44ea-94cd-dde16afa12a6" providerId="ADAL" clId="{C0C7333D-56A8-4B41-9556-F2E81ABBB0DD}" dt="2021-07-11T23:39:32.200" v="9098" actId="20577"/>
          <ac:spMkLst>
            <pc:docMk/>
            <pc:sldMk cId="1048391758" sldId="1861"/>
            <ac:spMk id="10" creationId="{9EF03063-8356-6144-8565-2370430E2A30}"/>
          </ac:spMkLst>
        </pc:spChg>
      </pc:sldChg>
      <pc:sldChg chg="modSp add mod">
        <pc:chgData name="Faeder, James R" userId="fdbdb125-015b-44ea-94cd-dde16afa12a6" providerId="ADAL" clId="{C0C7333D-56A8-4B41-9556-F2E81ABBB0DD}" dt="2021-07-11T23:40:04.264" v="9173" actId="20577"/>
        <pc:sldMkLst>
          <pc:docMk/>
          <pc:sldMk cId="4046064072" sldId="1862"/>
        </pc:sldMkLst>
        <pc:spChg chg="mod">
          <ac:chgData name="Faeder, James R" userId="fdbdb125-015b-44ea-94cd-dde16afa12a6" providerId="ADAL" clId="{C0C7333D-56A8-4B41-9556-F2E81ABBB0DD}" dt="2021-07-11T23:40:04.264" v="9173" actId="20577"/>
          <ac:spMkLst>
            <pc:docMk/>
            <pc:sldMk cId="4046064072" sldId="1862"/>
            <ac:spMk id="10" creationId="{9EF03063-8356-6144-8565-2370430E2A30}"/>
          </ac:spMkLst>
        </pc:spChg>
        <pc:picChg chg="mod">
          <ac:chgData name="Faeder, James R" userId="fdbdb125-015b-44ea-94cd-dde16afa12a6" providerId="ADAL" clId="{C0C7333D-56A8-4B41-9556-F2E81ABBB0DD}" dt="2021-07-11T23:39:40.074" v="9100" actId="14826"/>
          <ac:picMkLst>
            <pc:docMk/>
            <pc:sldMk cId="4046064072" sldId="1862"/>
            <ac:picMk id="6" creationId="{DB37C18E-47A9-A64A-BC78-5AB23547DE58}"/>
          </ac:picMkLst>
        </pc:picChg>
      </pc:sldChg>
      <pc:sldChg chg="add">
        <pc:chgData name="Faeder, James R" userId="fdbdb125-015b-44ea-94cd-dde16afa12a6" providerId="ADAL" clId="{C0C7333D-56A8-4B41-9556-F2E81ABBB0DD}" dt="2021-07-11T23:40:11.955" v="9174" actId="2890"/>
        <pc:sldMkLst>
          <pc:docMk/>
          <pc:sldMk cId="1508473818" sldId="1863"/>
        </pc:sldMkLst>
      </pc:sldChg>
      <pc:sldChg chg="modSp add mod">
        <pc:chgData name="Faeder, James R" userId="fdbdb125-015b-44ea-94cd-dde16afa12a6" providerId="ADAL" clId="{C0C7333D-56A8-4B41-9556-F2E81ABBB0DD}" dt="2021-07-11T23:41:33" v="9233" actId="14826"/>
        <pc:sldMkLst>
          <pc:docMk/>
          <pc:sldMk cId="3551343524" sldId="1864"/>
        </pc:sldMkLst>
        <pc:spChg chg="mod">
          <ac:chgData name="Faeder, James R" userId="fdbdb125-015b-44ea-94cd-dde16afa12a6" providerId="ADAL" clId="{C0C7333D-56A8-4B41-9556-F2E81ABBB0DD}" dt="2021-07-11T23:40:56.553" v="9231" actId="20577"/>
          <ac:spMkLst>
            <pc:docMk/>
            <pc:sldMk cId="3551343524" sldId="1864"/>
            <ac:spMk id="10" creationId="{9EF03063-8356-6144-8565-2370430E2A30}"/>
          </ac:spMkLst>
        </pc:spChg>
        <pc:picChg chg="mod">
          <ac:chgData name="Faeder, James R" userId="fdbdb125-015b-44ea-94cd-dde16afa12a6" providerId="ADAL" clId="{C0C7333D-56A8-4B41-9556-F2E81ABBB0DD}" dt="2021-07-11T23:41:33" v="9233" actId="14826"/>
          <ac:picMkLst>
            <pc:docMk/>
            <pc:sldMk cId="3551343524" sldId="1864"/>
            <ac:picMk id="6" creationId="{DB37C18E-47A9-A64A-BC78-5AB23547DE58}"/>
          </ac:picMkLst>
        </pc:picChg>
      </pc:sldChg>
      <pc:sldChg chg="modSp add mod">
        <pc:chgData name="Faeder, James R" userId="fdbdb125-015b-44ea-94cd-dde16afa12a6" providerId="ADAL" clId="{C0C7333D-56A8-4B41-9556-F2E81ABBB0DD}" dt="2021-07-11T23:42:08.641" v="9250" actId="14826"/>
        <pc:sldMkLst>
          <pc:docMk/>
          <pc:sldMk cId="587579355" sldId="1865"/>
        </pc:sldMkLst>
        <pc:spChg chg="mod">
          <ac:chgData name="Faeder, James R" userId="fdbdb125-015b-44ea-94cd-dde16afa12a6" providerId="ADAL" clId="{C0C7333D-56A8-4B41-9556-F2E81ABBB0DD}" dt="2021-07-11T23:41:55.335" v="9249" actId="20577"/>
          <ac:spMkLst>
            <pc:docMk/>
            <pc:sldMk cId="587579355" sldId="1865"/>
            <ac:spMk id="10" creationId="{9EF03063-8356-6144-8565-2370430E2A30}"/>
          </ac:spMkLst>
        </pc:spChg>
        <pc:picChg chg="mod">
          <ac:chgData name="Faeder, James R" userId="fdbdb125-015b-44ea-94cd-dde16afa12a6" providerId="ADAL" clId="{C0C7333D-56A8-4B41-9556-F2E81ABBB0DD}" dt="2021-07-11T23:42:08.641" v="9250" actId="14826"/>
          <ac:picMkLst>
            <pc:docMk/>
            <pc:sldMk cId="587579355" sldId="1865"/>
            <ac:picMk id="6" creationId="{DB37C18E-47A9-A64A-BC78-5AB23547DE58}"/>
          </ac:picMkLst>
        </pc:picChg>
      </pc:sldChg>
      <pc:sldChg chg="modSp add mod">
        <pc:chgData name="Faeder, James R" userId="fdbdb125-015b-44ea-94cd-dde16afa12a6" providerId="ADAL" clId="{C0C7333D-56A8-4B41-9556-F2E81ABBB0DD}" dt="2021-07-11T23:42:42.874" v="9252" actId="14826"/>
        <pc:sldMkLst>
          <pc:docMk/>
          <pc:sldMk cId="1334533940" sldId="1866"/>
        </pc:sldMkLst>
        <pc:picChg chg="mod">
          <ac:chgData name="Faeder, James R" userId="fdbdb125-015b-44ea-94cd-dde16afa12a6" providerId="ADAL" clId="{C0C7333D-56A8-4B41-9556-F2E81ABBB0DD}" dt="2021-07-11T23:42:42.874" v="9252" actId="14826"/>
          <ac:picMkLst>
            <pc:docMk/>
            <pc:sldMk cId="1334533940" sldId="1866"/>
            <ac:picMk id="6" creationId="{DB37C18E-47A9-A64A-BC78-5AB23547DE58}"/>
          </ac:picMkLst>
        </pc:picChg>
      </pc:sldChg>
      <pc:sldChg chg="modSp add mod">
        <pc:chgData name="Faeder, James R" userId="fdbdb125-015b-44ea-94cd-dde16afa12a6" providerId="ADAL" clId="{C0C7333D-56A8-4B41-9556-F2E81ABBB0DD}" dt="2021-07-11T23:44:05.699" v="9394" actId="20577"/>
        <pc:sldMkLst>
          <pc:docMk/>
          <pc:sldMk cId="2955999018" sldId="1867"/>
        </pc:sldMkLst>
        <pc:spChg chg="mod">
          <ac:chgData name="Faeder, James R" userId="fdbdb125-015b-44ea-94cd-dde16afa12a6" providerId="ADAL" clId="{C0C7333D-56A8-4B41-9556-F2E81ABBB0DD}" dt="2021-07-11T23:44:05.699" v="9394" actId="20577"/>
          <ac:spMkLst>
            <pc:docMk/>
            <pc:sldMk cId="2955999018" sldId="1867"/>
            <ac:spMk id="10" creationId="{9EF03063-8356-6144-8565-2370430E2A30}"/>
          </ac:spMkLst>
        </pc:spChg>
      </pc:sldChg>
      <pc:sldChg chg="modSp add mod">
        <pc:chgData name="Faeder, James R" userId="fdbdb125-015b-44ea-94cd-dde16afa12a6" providerId="ADAL" clId="{C0C7333D-56A8-4B41-9556-F2E81ABBB0DD}" dt="2021-07-11T23:44:28.029" v="9396" actId="14826"/>
        <pc:sldMkLst>
          <pc:docMk/>
          <pc:sldMk cId="1013424502" sldId="1868"/>
        </pc:sldMkLst>
        <pc:picChg chg="mod">
          <ac:chgData name="Faeder, James R" userId="fdbdb125-015b-44ea-94cd-dde16afa12a6" providerId="ADAL" clId="{C0C7333D-56A8-4B41-9556-F2E81ABBB0DD}" dt="2021-07-11T23:44:28.029" v="9396" actId="14826"/>
          <ac:picMkLst>
            <pc:docMk/>
            <pc:sldMk cId="1013424502" sldId="1868"/>
            <ac:picMk id="6" creationId="{DB37C18E-47A9-A64A-BC78-5AB23547DE58}"/>
          </ac:picMkLst>
        </pc:picChg>
      </pc:sldChg>
      <pc:sldChg chg="modSp add mod">
        <pc:chgData name="Faeder, James R" userId="fdbdb125-015b-44ea-94cd-dde16afa12a6" providerId="ADAL" clId="{C0C7333D-56A8-4B41-9556-F2E81ABBB0DD}" dt="2021-07-11T23:44:59.180" v="9398" actId="14826"/>
        <pc:sldMkLst>
          <pc:docMk/>
          <pc:sldMk cId="3651946893" sldId="1869"/>
        </pc:sldMkLst>
        <pc:picChg chg="mod">
          <ac:chgData name="Faeder, James R" userId="fdbdb125-015b-44ea-94cd-dde16afa12a6" providerId="ADAL" clId="{C0C7333D-56A8-4B41-9556-F2E81ABBB0DD}" dt="2021-07-11T23:44:59.180" v="9398" actId="14826"/>
          <ac:picMkLst>
            <pc:docMk/>
            <pc:sldMk cId="3651946893" sldId="1869"/>
            <ac:picMk id="6" creationId="{DB37C18E-47A9-A64A-BC78-5AB23547DE58}"/>
          </ac:picMkLst>
        </pc:picChg>
      </pc:sldChg>
      <pc:sldChg chg="modSp add mod">
        <pc:chgData name="Faeder, James R" userId="fdbdb125-015b-44ea-94cd-dde16afa12a6" providerId="ADAL" clId="{C0C7333D-56A8-4B41-9556-F2E81ABBB0DD}" dt="2021-07-11T23:48:23.462" v="9429" actId="14826"/>
        <pc:sldMkLst>
          <pc:docMk/>
          <pc:sldMk cId="2853963612" sldId="1870"/>
        </pc:sldMkLst>
        <pc:spChg chg="mod">
          <ac:chgData name="Faeder, James R" userId="fdbdb125-015b-44ea-94cd-dde16afa12a6" providerId="ADAL" clId="{C0C7333D-56A8-4B41-9556-F2E81ABBB0DD}" dt="2021-07-11T23:45:44.060" v="9425" actId="20577"/>
          <ac:spMkLst>
            <pc:docMk/>
            <pc:sldMk cId="2853963612" sldId="1870"/>
            <ac:spMk id="10" creationId="{9EF03063-8356-6144-8565-2370430E2A30}"/>
          </ac:spMkLst>
        </pc:spChg>
        <pc:picChg chg="mod">
          <ac:chgData name="Faeder, James R" userId="fdbdb125-015b-44ea-94cd-dde16afa12a6" providerId="ADAL" clId="{C0C7333D-56A8-4B41-9556-F2E81ABBB0DD}" dt="2021-07-11T23:48:23.462" v="9429" actId="14826"/>
          <ac:picMkLst>
            <pc:docMk/>
            <pc:sldMk cId="2853963612" sldId="1870"/>
            <ac:picMk id="6" creationId="{DB37C18E-47A9-A64A-BC78-5AB23547DE58}"/>
          </ac:picMkLst>
        </pc:picChg>
      </pc:sldChg>
      <pc:sldChg chg="modSp add mod">
        <pc:chgData name="Faeder, James R" userId="fdbdb125-015b-44ea-94cd-dde16afa12a6" providerId="ADAL" clId="{C0C7333D-56A8-4B41-9556-F2E81ABBB0DD}" dt="2021-07-11T23:51:51.723" v="9475" actId="1035"/>
        <pc:sldMkLst>
          <pc:docMk/>
          <pc:sldMk cId="3429929666" sldId="1871"/>
        </pc:sldMkLst>
        <pc:spChg chg="mod">
          <ac:chgData name="Faeder, James R" userId="fdbdb125-015b-44ea-94cd-dde16afa12a6" providerId="ADAL" clId="{C0C7333D-56A8-4B41-9556-F2E81ABBB0DD}" dt="2021-07-11T23:50:07.761" v="9472" actId="20577"/>
          <ac:spMkLst>
            <pc:docMk/>
            <pc:sldMk cId="3429929666" sldId="1871"/>
            <ac:spMk id="10" creationId="{9EF03063-8356-6144-8565-2370430E2A30}"/>
          </ac:spMkLst>
        </pc:spChg>
        <pc:picChg chg="mod">
          <ac:chgData name="Faeder, James R" userId="fdbdb125-015b-44ea-94cd-dde16afa12a6" providerId="ADAL" clId="{C0C7333D-56A8-4B41-9556-F2E81ABBB0DD}" dt="2021-07-11T23:51:51.723" v="9475" actId="1035"/>
          <ac:picMkLst>
            <pc:docMk/>
            <pc:sldMk cId="3429929666" sldId="1871"/>
            <ac:picMk id="6" creationId="{DB37C18E-47A9-A64A-BC78-5AB23547DE58}"/>
          </ac:picMkLst>
        </pc:picChg>
      </pc:sldChg>
      <pc:sldChg chg="modSp add mod">
        <pc:chgData name="Faeder, James R" userId="fdbdb125-015b-44ea-94cd-dde16afa12a6" providerId="ADAL" clId="{C0C7333D-56A8-4B41-9556-F2E81ABBB0DD}" dt="2021-07-12T00:04:07.349" v="9660" actId="20577"/>
        <pc:sldMkLst>
          <pc:docMk/>
          <pc:sldMk cId="2109824616" sldId="1872"/>
        </pc:sldMkLst>
        <pc:spChg chg="mod">
          <ac:chgData name="Faeder, James R" userId="fdbdb125-015b-44ea-94cd-dde16afa12a6" providerId="ADAL" clId="{C0C7333D-56A8-4B41-9556-F2E81ABBB0DD}" dt="2021-07-12T00:04:07.349" v="9660" actId="20577"/>
          <ac:spMkLst>
            <pc:docMk/>
            <pc:sldMk cId="2109824616" sldId="1872"/>
            <ac:spMk id="10" creationId="{9EF03063-8356-6144-8565-2370430E2A30}"/>
          </ac:spMkLst>
        </pc:spChg>
        <pc:picChg chg="mod">
          <ac:chgData name="Faeder, James R" userId="fdbdb125-015b-44ea-94cd-dde16afa12a6" providerId="ADAL" clId="{C0C7333D-56A8-4B41-9556-F2E81ABBB0DD}" dt="2021-07-12T00:03:24.839" v="9570" actId="14826"/>
          <ac:picMkLst>
            <pc:docMk/>
            <pc:sldMk cId="2109824616" sldId="1872"/>
            <ac:picMk id="6" creationId="{DB37C18E-47A9-A64A-BC78-5AB23547DE58}"/>
          </ac:picMkLst>
        </pc:picChg>
      </pc:sldChg>
      <pc:sldChg chg="addSp delSp modSp add mod modAnim">
        <pc:chgData name="Faeder, James R" userId="fdbdb125-015b-44ea-94cd-dde16afa12a6" providerId="ADAL" clId="{C0C7333D-56A8-4B41-9556-F2E81ABBB0DD}" dt="2021-07-12T00:24:08.056" v="9892" actId="20577"/>
        <pc:sldMkLst>
          <pc:docMk/>
          <pc:sldMk cId="1808251186" sldId="1873"/>
        </pc:sldMkLst>
        <pc:spChg chg="mod">
          <ac:chgData name="Faeder, James R" userId="fdbdb125-015b-44ea-94cd-dde16afa12a6" providerId="ADAL" clId="{C0C7333D-56A8-4B41-9556-F2E81ABBB0DD}" dt="2021-07-12T00:24:08.056" v="9892" actId="20577"/>
          <ac:spMkLst>
            <pc:docMk/>
            <pc:sldMk cId="1808251186" sldId="1873"/>
            <ac:spMk id="2" creationId="{5C239F73-911C-EB4C-82B2-246855B047F1}"/>
          </ac:spMkLst>
        </pc:spChg>
        <pc:spChg chg="add del mod">
          <ac:chgData name="Faeder, James R" userId="fdbdb125-015b-44ea-94cd-dde16afa12a6" providerId="ADAL" clId="{C0C7333D-56A8-4B41-9556-F2E81ABBB0DD}" dt="2021-07-12T00:17:42.390" v="9666" actId="767"/>
          <ac:spMkLst>
            <pc:docMk/>
            <pc:sldMk cId="1808251186" sldId="1873"/>
            <ac:spMk id="4" creationId="{C08A11ED-8F17-AE4F-AFB1-DDAC3C1EF7EF}"/>
          </ac:spMkLst>
        </pc:spChg>
        <pc:spChg chg="add mod">
          <ac:chgData name="Faeder, James R" userId="fdbdb125-015b-44ea-94cd-dde16afa12a6" providerId="ADAL" clId="{C0C7333D-56A8-4B41-9556-F2E81ABBB0DD}" dt="2021-07-12T00:18:29.902" v="9754" actId="1076"/>
          <ac:spMkLst>
            <pc:docMk/>
            <pc:sldMk cId="1808251186" sldId="1873"/>
            <ac:spMk id="5" creationId="{004FDFB6-15E8-154B-9C98-D13CC1DAA47F}"/>
          </ac:spMkLst>
        </pc:spChg>
        <pc:spChg chg="mod">
          <ac:chgData name="Faeder, James R" userId="fdbdb125-015b-44ea-94cd-dde16afa12a6" providerId="ADAL" clId="{C0C7333D-56A8-4B41-9556-F2E81ABBB0DD}" dt="2021-07-12T00:17:17.773" v="9664" actId="20577"/>
          <ac:spMkLst>
            <pc:docMk/>
            <pc:sldMk cId="1808251186" sldId="1873"/>
            <ac:spMk id="10" creationId="{9EF03063-8356-6144-8565-2370430E2A30}"/>
          </ac:spMkLst>
        </pc:spChg>
        <pc:spChg chg="add mod">
          <ac:chgData name="Faeder, James R" userId="fdbdb125-015b-44ea-94cd-dde16afa12a6" providerId="ADAL" clId="{C0C7333D-56A8-4B41-9556-F2E81ABBB0DD}" dt="2021-07-12T00:22:21.305" v="9831" actId="1076"/>
          <ac:spMkLst>
            <pc:docMk/>
            <pc:sldMk cId="1808251186" sldId="1873"/>
            <ac:spMk id="11" creationId="{C06B49E5-0862-C84A-8BFD-C2CDDB6451F1}"/>
          </ac:spMkLst>
        </pc:spChg>
        <pc:cxnChg chg="add mod">
          <ac:chgData name="Faeder, James R" userId="fdbdb125-015b-44ea-94cd-dde16afa12a6" providerId="ADAL" clId="{C0C7333D-56A8-4B41-9556-F2E81ABBB0DD}" dt="2021-07-12T00:18:58.252" v="9757" actId="208"/>
          <ac:cxnSpMkLst>
            <pc:docMk/>
            <pc:sldMk cId="1808251186" sldId="1873"/>
            <ac:cxnSpMk id="9" creationId="{E0A47734-FDC2-1946-A1D9-61C64AC1BD36}"/>
          </ac:cxnSpMkLst>
        </pc:cxnChg>
      </pc:sldChg>
      <pc:sldChg chg="addSp delSp modSp add mod modAnim">
        <pc:chgData name="Faeder, James R" userId="fdbdb125-015b-44ea-94cd-dde16afa12a6" providerId="ADAL" clId="{C0C7333D-56A8-4B41-9556-F2E81ABBB0DD}" dt="2021-07-12T00:27:23.626" v="10136" actId="20577"/>
        <pc:sldMkLst>
          <pc:docMk/>
          <pc:sldMk cId="4112391433" sldId="1874"/>
        </pc:sldMkLst>
        <pc:spChg chg="mod">
          <ac:chgData name="Faeder, James R" userId="fdbdb125-015b-44ea-94cd-dde16afa12a6" providerId="ADAL" clId="{C0C7333D-56A8-4B41-9556-F2E81ABBB0DD}" dt="2021-07-12T00:24:29.946" v="9952" actId="20577"/>
          <ac:spMkLst>
            <pc:docMk/>
            <pc:sldMk cId="4112391433" sldId="1874"/>
            <ac:spMk id="2" creationId="{5C239F73-911C-EB4C-82B2-246855B047F1}"/>
          </ac:spMkLst>
        </pc:spChg>
        <pc:spChg chg="del">
          <ac:chgData name="Faeder, James R" userId="fdbdb125-015b-44ea-94cd-dde16afa12a6" providerId="ADAL" clId="{C0C7333D-56A8-4B41-9556-F2E81ABBB0DD}" dt="2021-07-12T00:22:49.135" v="9833" actId="478"/>
          <ac:spMkLst>
            <pc:docMk/>
            <pc:sldMk cId="4112391433" sldId="1874"/>
            <ac:spMk id="5" creationId="{004FDFB6-15E8-154B-9C98-D13CC1DAA47F}"/>
          </ac:spMkLst>
        </pc:spChg>
        <pc:spChg chg="add mod">
          <ac:chgData name="Faeder, James R" userId="fdbdb125-015b-44ea-94cd-dde16afa12a6" providerId="ADAL" clId="{C0C7333D-56A8-4B41-9556-F2E81ABBB0DD}" dt="2021-07-12T00:27:23.626" v="10136" actId="20577"/>
          <ac:spMkLst>
            <pc:docMk/>
            <pc:sldMk cId="4112391433" sldId="1874"/>
            <ac:spMk id="12" creationId="{A3DEA07C-48DB-3C41-A6D7-42B94F4B667A}"/>
          </ac:spMkLst>
        </pc:spChg>
        <pc:picChg chg="mod">
          <ac:chgData name="Faeder, James R" userId="fdbdb125-015b-44ea-94cd-dde16afa12a6" providerId="ADAL" clId="{C0C7333D-56A8-4B41-9556-F2E81ABBB0DD}" dt="2021-07-12T00:23:12.550" v="9836" actId="14826"/>
          <ac:picMkLst>
            <pc:docMk/>
            <pc:sldMk cId="4112391433" sldId="1874"/>
            <ac:picMk id="6" creationId="{DB37C18E-47A9-A64A-BC78-5AB23547DE58}"/>
          </ac:picMkLst>
        </pc:picChg>
        <pc:cxnChg chg="del">
          <ac:chgData name="Faeder, James R" userId="fdbdb125-015b-44ea-94cd-dde16afa12a6" providerId="ADAL" clId="{C0C7333D-56A8-4B41-9556-F2E81ABBB0DD}" dt="2021-07-12T00:22:55.670" v="9835" actId="478"/>
          <ac:cxnSpMkLst>
            <pc:docMk/>
            <pc:sldMk cId="4112391433" sldId="1874"/>
            <ac:cxnSpMk id="9" creationId="{E0A47734-FDC2-1946-A1D9-61C64AC1BD36}"/>
          </ac:cxnSpMkLst>
        </pc:cxnChg>
      </pc:sldChg>
      <pc:sldChg chg="addSp modSp new mod">
        <pc:chgData name="Faeder, James R" userId="fdbdb125-015b-44ea-94cd-dde16afa12a6" providerId="ADAL" clId="{C0C7333D-56A8-4B41-9556-F2E81ABBB0DD}" dt="2021-07-12T00:33:52.648" v="10408" actId="14826"/>
        <pc:sldMkLst>
          <pc:docMk/>
          <pc:sldMk cId="3943745846" sldId="1875"/>
        </pc:sldMkLst>
        <pc:spChg chg="mod">
          <ac:chgData name="Faeder, James R" userId="fdbdb125-015b-44ea-94cd-dde16afa12a6" providerId="ADAL" clId="{C0C7333D-56A8-4B41-9556-F2E81ABBB0DD}" dt="2021-07-12T00:31:25.534" v="10242" actId="404"/>
          <ac:spMkLst>
            <pc:docMk/>
            <pc:sldMk cId="3943745846" sldId="1875"/>
            <ac:spMk id="2" creationId="{4EDF7D20-26C4-E24F-8465-6FBA2B3913FD}"/>
          </ac:spMkLst>
        </pc:spChg>
        <pc:spChg chg="add mod">
          <ac:chgData name="Faeder, James R" userId="fdbdb125-015b-44ea-94cd-dde16afa12a6" providerId="ADAL" clId="{C0C7333D-56A8-4B41-9556-F2E81ABBB0DD}" dt="2021-07-12T00:33:28.637" v="10407" actId="20577"/>
          <ac:spMkLst>
            <pc:docMk/>
            <pc:sldMk cId="3943745846" sldId="1875"/>
            <ac:spMk id="5" creationId="{6E4842B2-23D0-7E45-89E2-F63309DA3EF5}"/>
          </ac:spMkLst>
        </pc:spChg>
        <pc:picChg chg="add mod">
          <ac:chgData name="Faeder, James R" userId="fdbdb125-015b-44ea-94cd-dde16afa12a6" providerId="ADAL" clId="{C0C7333D-56A8-4B41-9556-F2E81ABBB0DD}" dt="2021-07-12T00:33:52.648" v="10408" actId="14826"/>
          <ac:picMkLst>
            <pc:docMk/>
            <pc:sldMk cId="3943745846" sldId="1875"/>
            <ac:picMk id="4" creationId="{CCCF9838-B074-6A47-AB02-E5544C37A1A4}"/>
          </ac:picMkLst>
        </pc:picChg>
      </pc:sldChg>
      <pc:sldChg chg="add modAnim">
        <pc:chgData name="Faeder, James R" userId="fdbdb125-015b-44ea-94cd-dde16afa12a6" providerId="ADAL" clId="{C0C7333D-56A8-4B41-9556-F2E81ABBB0DD}" dt="2021-07-12T00:37:08.282" v="10413"/>
        <pc:sldMkLst>
          <pc:docMk/>
          <pc:sldMk cId="1980989673" sldId="1876"/>
        </pc:sldMkLst>
      </pc:sldChg>
      <pc:sldChg chg="modSp add mod modAnim">
        <pc:chgData name="Faeder, James R" userId="fdbdb125-015b-44ea-94cd-dde16afa12a6" providerId="ADAL" clId="{C0C7333D-56A8-4B41-9556-F2E81ABBB0DD}" dt="2021-07-12T00:39:25.041" v="10553"/>
        <pc:sldMkLst>
          <pc:docMk/>
          <pc:sldMk cId="2014588627" sldId="1877"/>
        </pc:sldMkLst>
        <pc:spChg chg="mod">
          <ac:chgData name="Faeder, James R" userId="fdbdb125-015b-44ea-94cd-dde16afa12a6" providerId="ADAL" clId="{C0C7333D-56A8-4B41-9556-F2E81ABBB0DD}" dt="2021-07-12T00:37:48.765" v="10496" actId="20577"/>
          <ac:spMkLst>
            <pc:docMk/>
            <pc:sldMk cId="2014588627" sldId="1877"/>
            <ac:spMk id="5" creationId="{6E4842B2-23D0-7E45-89E2-F63309DA3EF5}"/>
          </ac:spMkLst>
        </pc:spChg>
        <pc:picChg chg="mod">
          <ac:chgData name="Faeder, James R" userId="fdbdb125-015b-44ea-94cd-dde16afa12a6" providerId="ADAL" clId="{C0C7333D-56A8-4B41-9556-F2E81ABBB0DD}" dt="2021-07-12T00:38:11.570" v="10497" actId="14826"/>
          <ac:picMkLst>
            <pc:docMk/>
            <pc:sldMk cId="2014588627" sldId="1877"/>
            <ac:picMk id="4" creationId="{CCCF9838-B074-6A47-AB02-E5544C37A1A4}"/>
          </ac:picMkLst>
        </pc:picChg>
      </pc:sldChg>
      <pc:sldChg chg="modSp add mod modAnim">
        <pc:chgData name="Faeder, James R" userId="fdbdb125-015b-44ea-94cd-dde16afa12a6" providerId="ADAL" clId="{C0C7333D-56A8-4B41-9556-F2E81ABBB0DD}" dt="2021-07-12T00:39:19.652" v="10552"/>
        <pc:sldMkLst>
          <pc:docMk/>
          <pc:sldMk cId="1875963738" sldId="1878"/>
        </pc:sldMkLst>
        <pc:spChg chg="mod">
          <ac:chgData name="Faeder, James R" userId="fdbdb125-015b-44ea-94cd-dde16afa12a6" providerId="ADAL" clId="{C0C7333D-56A8-4B41-9556-F2E81ABBB0DD}" dt="2021-07-12T00:38:38.835" v="10549" actId="20577"/>
          <ac:spMkLst>
            <pc:docMk/>
            <pc:sldMk cId="1875963738" sldId="1878"/>
            <ac:spMk id="5" creationId="{6E4842B2-23D0-7E45-89E2-F63309DA3EF5}"/>
          </ac:spMkLst>
        </pc:spChg>
        <pc:picChg chg="mod">
          <ac:chgData name="Faeder, James R" userId="fdbdb125-015b-44ea-94cd-dde16afa12a6" providerId="ADAL" clId="{C0C7333D-56A8-4B41-9556-F2E81ABBB0DD}" dt="2021-07-12T00:39:11.237" v="10550" actId="14826"/>
          <ac:picMkLst>
            <pc:docMk/>
            <pc:sldMk cId="1875963738" sldId="1878"/>
            <ac:picMk id="4" creationId="{CCCF9838-B074-6A47-AB02-E5544C37A1A4}"/>
          </ac:picMkLst>
        </pc:picChg>
      </pc:sldChg>
      <pc:sldChg chg="modSp add mod">
        <pc:chgData name="Faeder, James R" userId="fdbdb125-015b-44ea-94cd-dde16afa12a6" providerId="ADAL" clId="{C0C7333D-56A8-4B41-9556-F2E81ABBB0DD}" dt="2021-07-12T00:40:50.299" v="10654" actId="21"/>
        <pc:sldMkLst>
          <pc:docMk/>
          <pc:sldMk cId="2947408680" sldId="1879"/>
        </pc:sldMkLst>
        <pc:spChg chg="mod">
          <ac:chgData name="Faeder, James R" userId="fdbdb125-015b-44ea-94cd-dde16afa12a6" providerId="ADAL" clId="{C0C7333D-56A8-4B41-9556-F2E81ABBB0DD}" dt="2021-07-12T00:40:50.299" v="10654" actId="21"/>
          <ac:spMkLst>
            <pc:docMk/>
            <pc:sldMk cId="2947408680" sldId="1879"/>
            <ac:spMk id="5" creationId="{6E4842B2-23D0-7E45-89E2-F63309DA3EF5}"/>
          </ac:spMkLst>
        </pc:spChg>
        <pc:picChg chg="mod">
          <ac:chgData name="Faeder, James R" userId="fdbdb125-015b-44ea-94cd-dde16afa12a6" providerId="ADAL" clId="{C0C7333D-56A8-4B41-9556-F2E81ABBB0DD}" dt="2021-07-12T00:40:03.487" v="10555" actId="14826"/>
          <ac:picMkLst>
            <pc:docMk/>
            <pc:sldMk cId="2947408680" sldId="1879"/>
            <ac:picMk id="4" creationId="{CCCF9838-B074-6A47-AB02-E5544C37A1A4}"/>
          </ac:picMkLst>
        </pc:picChg>
      </pc:sldChg>
      <pc:sldChg chg="modSp add mod">
        <pc:chgData name="Faeder, James R" userId="fdbdb125-015b-44ea-94cd-dde16afa12a6" providerId="ADAL" clId="{C0C7333D-56A8-4B41-9556-F2E81ABBB0DD}" dt="2021-07-12T00:41:00.082" v="10659" actId="20577"/>
        <pc:sldMkLst>
          <pc:docMk/>
          <pc:sldMk cId="16435580" sldId="1880"/>
        </pc:sldMkLst>
        <pc:spChg chg="mod">
          <ac:chgData name="Faeder, James R" userId="fdbdb125-015b-44ea-94cd-dde16afa12a6" providerId="ADAL" clId="{C0C7333D-56A8-4B41-9556-F2E81ABBB0DD}" dt="2021-07-12T00:41:00.082" v="10659" actId="20577"/>
          <ac:spMkLst>
            <pc:docMk/>
            <pc:sldMk cId="16435580" sldId="1880"/>
            <ac:spMk id="5" creationId="{6E4842B2-23D0-7E45-89E2-F63309DA3EF5}"/>
          </ac:spMkLst>
        </pc:spChg>
      </pc:sldChg>
      <pc:sldChg chg="modSp add mod">
        <pc:chgData name="Faeder, James R" userId="fdbdb125-015b-44ea-94cd-dde16afa12a6" providerId="ADAL" clId="{C0C7333D-56A8-4B41-9556-F2E81ABBB0DD}" dt="2021-07-12T00:42:38.496" v="10947" actId="20577"/>
        <pc:sldMkLst>
          <pc:docMk/>
          <pc:sldMk cId="2053588777" sldId="1881"/>
        </pc:sldMkLst>
        <pc:spChg chg="mod">
          <ac:chgData name="Faeder, James R" userId="fdbdb125-015b-44ea-94cd-dde16afa12a6" providerId="ADAL" clId="{C0C7333D-56A8-4B41-9556-F2E81ABBB0DD}" dt="2021-07-12T00:42:38.496" v="10947" actId="20577"/>
          <ac:spMkLst>
            <pc:docMk/>
            <pc:sldMk cId="2053588777" sldId="1881"/>
            <ac:spMk id="5" creationId="{6E4842B2-23D0-7E45-89E2-F63309DA3EF5}"/>
          </ac:spMkLst>
        </pc:spChg>
        <pc:picChg chg="mod">
          <ac:chgData name="Faeder, James R" userId="fdbdb125-015b-44ea-94cd-dde16afa12a6" providerId="ADAL" clId="{C0C7333D-56A8-4B41-9556-F2E81ABBB0DD}" dt="2021-07-12T00:41:31.384" v="10661" actId="14826"/>
          <ac:picMkLst>
            <pc:docMk/>
            <pc:sldMk cId="2053588777" sldId="1881"/>
            <ac:picMk id="4" creationId="{CCCF9838-B074-6A47-AB02-E5544C37A1A4}"/>
          </ac:picMkLst>
        </pc:picChg>
      </pc:sldChg>
      <pc:sldChg chg="modSp add mod">
        <pc:chgData name="Faeder, James R" userId="fdbdb125-015b-44ea-94cd-dde16afa12a6" providerId="ADAL" clId="{C0C7333D-56A8-4B41-9556-F2E81ABBB0DD}" dt="2021-07-12T00:56:18.381" v="11299" actId="20577"/>
        <pc:sldMkLst>
          <pc:docMk/>
          <pc:sldMk cId="2757588248" sldId="1882"/>
        </pc:sldMkLst>
        <pc:spChg chg="mod">
          <ac:chgData name="Faeder, James R" userId="fdbdb125-015b-44ea-94cd-dde16afa12a6" providerId="ADAL" clId="{C0C7333D-56A8-4B41-9556-F2E81ABBB0DD}" dt="2021-07-12T00:56:18.381" v="11299" actId="20577"/>
          <ac:spMkLst>
            <pc:docMk/>
            <pc:sldMk cId="2757588248" sldId="1882"/>
            <ac:spMk id="5" creationId="{6E4842B2-23D0-7E45-89E2-F63309DA3EF5}"/>
          </ac:spMkLst>
        </pc:spChg>
        <pc:picChg chg="mod">
          <ac:chgData name="Faeder, James R" userId="fdbdb125-015b-44ea-94cd-dde16afa12a6" providerId="ADAL" clId="{C0C7333D-56A8-4B41-9556-F2E81ABBB0DD}" dt="2021-07-12T00:51:51.587" v="10950" actId="14826"/>
          <ac:picMkLst>
            <pc:docMk/>
            <pc:sldMk cId="2757588248" sldId="1882"/>
            <ac:picMk id="4" creationId="{CCCF9838-B074-6A47-AB02-E5544C37A1A4}"/>
          </ac:picMkLst>
        </pc:picChg>
      </pc:sldChg>
      <pc:sldChg chg="addSp modSp add mod modShow">
        <pc:chgData name="Faeder, James R" userId="fdbdb125-015b-44ea-94cd-dde16afa12a6" providerId="ADAL" clId="{C0C7333D-56A8-4B41-9556-F2E81ABBB0DD}" dt="2021-07-12T01:01:42.314" v="11306" actId="729"/>
        <pc:sldMkLst>
          <pc:docMk/>
          <pc:sldMk cId="3656061430" sldId="1883"/>
        </pc:sldMkLst>
        <pc:spChg chg="add mod">
          <ac:chgData name="Faeder, James R" userId="fdbdb125-015b-44ea-94cd-dde16afa12a6" providerId="ADAL" clId="{C0C7333D-56A8-4B41-9556-F2E81ABBB0DD}" dt="2021-07-12T00:56:39.398" v="11304" actId="13822"/>
          <ac:spMkLst>
            <pc:docMk/>
            <pc:sldMk cId="3656061430" sldId="1883"/>
            <ac:spMk id="6" creationId="{E8531CE3-C561-3647-91F8-58B977F4951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41524-C3EC-BB4D-98E7-09B2F9DEA844}" type="datetimeFigureOut">
              <a:rPr lang="en-US" smtClean="0"/>
              <a:t>7/9/21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FFC24-05BB-854D-8AE7-3C8A4E7D8F87}" type="slidenum">
              <a:rPr lang="en-US" smtClean="0"/>
              <a:t>‹#›</a:t>
            </a:fld>
            <a:endParaRPr lang="en-US"/>
          </a:p>
        </p:txBody>
      </p:sp>
    </p:spTree>
    <p:extLst>
      <p:ext uri="{BB962C8B-B14F-4D97-AF65-F5344CB8AC3E}">
        <p14:creationId xmlns:p14="http://schemas.microsoft.com/office/powerpoint/2010/main" val="16732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chegg.com/homework-help/questions-and-answers/q-1-ozone-formation-upper-atmosphere-involves-following-reactions-ki-2-o-hu-k2-o2-o-k3-k4--q39635461"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www.ebi.ac.uk/biomodels-main/static-pages.do?page=ModelMonth%2F2006-08" TargetMode="External"/><Relationship Id="rId5" Type="http://schemas.openxmlformats.org/officeDocument/2006/relationships/hyperlink" Target="https://www.chegg.com/homework-help/questions-and-answers/q-1-ozone-formation-upper-atmosphere-involves-following-reactions-ki-2-o-hu-k2-o2-o-k3-k4--q39635461" TargetMode="External"/><Relationship Id="rId4" Type="http://schemas.openxmlformats.org/officeDocument/2006/relationships/hyperlink" Target="https://www.ebi.ac.uk/biomodels-main/static-pages.do?page=ModelMonth%2F2006-08"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Credits:</a:t>
                </a:r>
              </a:p>
              <a:p>
                <a:r>
                  <a:rPr lang="en-US" dirty="0"/>
                  <a:t>Ozone formation reactions: </a:t>
                </a:r>
                <a:r>
                  <a:rPr lang="en-US" dirty="0">
                    <a:hlinkClick r:id="rId3"/>
                  </a:rPr>
                  <a:t>https://www.chegg.com/homework-help/questions-and-answers/q-1-ozone-formation-upper-atmosphere-involves-following-reactions-ki-2-o-hu-k2-o2-o-k3-k4--q39635461</a:t>
                </a:r>
                <a:endParaRPr lang="en-US" dirty="0"/>
              </a:p>
              <a:p>
                <a:r>
                  <a:rPr lang="en-US" dirty="0"/>
                  <a:t>SIR model: </a:t>
                </a:r>
                <a14:m>
                  <m:oMath xmlns:m="http://schemas.openxmlformats.org/officeDocument/2006/math">
                    <a:fld id="{825F15A7-03F4-43D7-82C5-3E23DA2F108C}" type="mathplaceholder">
                      <a:rPr lang="en-US" i="1" smtClean="0">
                        <a:latin typeface="Cambria Math" panose="02040503050406030204" pitchFamily="18" charset="0"/>
                      </a:rPr>
                      <a:t>Type equation here.</a:t>
                    </a:fld>
                  </m:oMath>
                </a14:m>
                <a:endParaRPr lang="en-US" dirty="0"/>
              </a:p>
              <a:p>
                <a:r>
                  <a:rPr lang="en-US" dirty="0"/>
                  <a:t>Signaling network: </a:t>
                </a:r>
                <a:r>
                  <a:rPr lang="en-US" dirty="0">
                    <a:hlinkClick r:id="rId4"/>
                  </a:rPr>
                  <a:t>https://www.ebi.ac.uk/biomodels-main/static-pages.do?page=ModelMonth%2F2006-08</a:t>
                </a:r>
                <a:endParaRPr lang="en-US" dirty="0"/>
              </a:p>
            </p:txBody>
          </p:sp>
        </mc:Choice>
        <mc:Fallback xmlns="">
          <p:sp>
            <p:nvSpPr>
              <p:cNvPr id="3" name="Notes Placeholder 2"/>
              <p:cNvSpPr>
                <a:spLocks noGrp="1"/>
              </p:cNvSpPr>
              <p:nvPr>
                <p:ph type="body" idx="1"/>
              </p:nvPr>
            </p:nvSpPr>
            <p:spPr/>
            <p:txBody>
              <a:bodyPr/>
              <a:lstStyle/>
              <a:p>
                <a:r>
                  <a:rPr lang="en-US" dirty="0"/>
                  <a:t>Credits:</a:t>
                </a:r>
              </a:p>
              <a:p>
                <a:r>
                  <a:rPr lang="en-US" dirty="0"/>
                  <a:t>Ozone formation reactions: </a:t>
                </a:r>
                <a:r>
                  <a:rPr lang="en-US" dirty="0">
                    <a:hlinkClick r:id="rId5"/>
                  </a:rPr>
                  <a:t>https://www.chegg.com/homework-help/questions-and-answers/q-1-ozone-formation-upper-atmosphere-involves-following-reactions-ki-2-o-hu-k2-o2-o-k3-k4--q39635461</a:t>
                </a:r>
                <a:endParaRPr lang="en-US" dirty="0"/>
              </a:p>
              <a:p>
                <a:r>
                  <a:rPr lang="en-US" dirty="0"/>
                  <a:t>SIR model: </a:t>
                </a:r>
                <a:r>
                  <a:rPr lang="en-US" i="0">
                    <a:latin typeface="Cambria Math" panose="02040503050406030204" pitchFamily="18" charset="0"/>
                  </a:rPr>
                  <a:t>"Type equation here."</a:t>
                </a:r>
                <a:endParaRPr lang="en-US" dirty="0"/>
              </a:p>
              <a:p>
                <a:r>
                  <a:rPr lang="en-US" dirty="0"/>
                  <a:t>Signaling network: </a:t>
                </a:r>
                <a:r>
                  <a:rPr lang="en-US" dirty="0">
                    <a:hlinkClick r:id="rId6"/>
                  </a:rPr>
                  <a:t>https://www.ebi.ac.uk/biomodels-main/static-pages.do?page=ModelMonth%2F2006-08</a:t>
                </a:r>
                <a:endParaRPr lang="en-US" dirty="0"/>
              </a:p>
            </p:txBody>
          </p:sp>
        </mc:Fallback>
      </mc:AlternateContent>
      <p:sp>
        <p:nvSpPr>
          <p:cNvPr id="4" name="Slide Number Placeholder 3"/>
          <p:cNvSpPr>
            <a:spLocks noGrp="1"/>
          </p:cNvSpPr>
          <p:nvPr>
            <p:ph type="sldNum" sz="quarter" idx="5"/>
          </p:nvPr>
        </p:nvSpPr>
        <p:spPr/>
        <p:txBody>
          <a:bodyPr/>
          <a:lstStyle/>
          <a:p>
            <a:fld id="{CE4FFC24-05BB-854D-8AE7-3C8A4E7D8F87}" type="slidenum">
              <a:rPr lang="en-US" smtClean="0"/>
              <a:t>2</a:t>
            </a:fld>
            <a:endParaRPr lang="en-US"/>
          </a:p>
        </p:txBody>
      </p:sp>
    </p:spTree>
    <p:extLst>
      <p:ext uri="{BB962C8B-B14F-4D97-AF65-F5344CB8AC3E}">
        <p14:creationId xmlns:p14="http://schemas.microsoft.com/office/powerpoint/2010/main" val="2319668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40EA-D96C-1E4E-9B48-56EA8B034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30B6B2-115D-4E4A-9A82-FECF2B162D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391A70-6F61-A043-84F2-1CEA3D7CB337}"/>
              </a:ext>
            </a:extLst>
          </p:cNvPr>
          <p:cNvSpPr>
            <a:spLocks noGrp="1"/>
          </p:cNvSpPr>
          <p:nvPr>
            <p:ph type="dt" sz="half" idx="10"/>
          </p:nvPr>
        </p:nvSpPr>
        <p:spPr/>
        <p:txBody>
          <a:bodyPr/>
          <a:lstStyle/>
          <a:p>
            <a:fld id="{CDD5AF1F-0691-584D-A96E-0AD8B96B198F}" type="datetime1">
              <a:rPr lang="en-US" smtClean="0"/>
              <a:t>7/9/21</a:t>
            </a:fld>
            <a:endParaRPr lang="en-US"/>
          </a:p>
        </p:txBody>
      </p:sp>
      <p:sp>
        <p:nvSpPr>
          <p:cNvPr id="5" name="Footer Placeholder 4">
            <a:extLst>
              <a:ext uri="{FF2B5EF4-FFF2-40B4-BE49-F238E27FC236}">
                <a16:creationId xmlns:a16="http://schemas.microsoft.com/office/drawing/2014/main" id="{94F88E55-DB38-734B-AEE2-D0E5C732E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0D494-3DF0-FB40-8874-D4AE6EB4A4FA}"/>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45715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6AF5-D4A6-9040-AFC3-0F6571948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C2D4EC-3C03-EC4F-B04A-1FDB377E7B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B85188-6ED8-3D4B-AA12-5603C8E6047A}"/>
              </a:ext>
            </a:extLst>
          </p:cNvPr>
          <p:cNvSpPr>
            <a:spLocks noGrp="1"/>
          </p:cNvSpPr>
          <p:nvPr>
            <p:ph type="dt" sz="half" idx="10"/>
          </p:nvPr>
        </p:nvSpPr>
        <p:spPr/>
        <p:txBody>
          <a:bodyPr/>
          <a:lstStyle/>
          <a:p>
            <a:fld id="{92F02B1A-B761-4141-B805-1D8ECBD1ACFD}" type="datetime1">
              <a:rPr lang="en-US" smtClean="0"/>
              <a:t>7/9/21</a:t>
            </a:fld>
            <a:endParaRPr lang="en-US"/>
          </a:p>
        </p:txBody>
      </p:sp>
      <p:sp>
        <p:nvSpPr>
          <p:cNvPr id="5" name="Footer Placeholder 4">
            <a:extLst>
              <a:ext uri="{FF2B5EF4-FFF2-40B4-BE49-F238E27FC236}">
                <a16:creationId xmlns:a16="http://schemas.microsoft.com/office/drawing/2014/main" id="{758817EC-E2B2-3B42-AE04-1E7700A7E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081FF-8583-FA45-A6CD-37BB0AD1BFB3}"/>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06399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AC5262-1406-1C4F-9EDE-887957332A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5B0519-8A4C-1A42-9551-AA4FD97ACC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49EBC-E743-5A4D-BE00-CB2B5460A022}"/>
              </a:ext>
            </a:extLst>
          </p:cNvPr>
          <p:cNvSpPr>
            <a:spLocks noGrp="1"/>
          </p:cNvSpPr>
          <p:nvPr>
            <p:ph type="dt" sz="half" idx="10"/>
          </p:nvPr>
        </p:nvSpPr>
        <p:spPr/>
        <p:txBody>
          <a:bodyPr/>
          <a:lstStyle/>
          <a:p>
            <a:fld id="{C47FD67B-BE8E-4946-B68F-DFFE05BC058E}" type="datetime1">
              <a:rPr lang="en-US" smtClean="0"/>
              <a:t>7/9/21</a:t>
            </a:fld>
            <a:endParaRPr lang="en-US"/>
          </a:p>
        </p:txBody>
      </p:sp>
      <p:sp>
        <p:nvSpPr>
          <p:cNvPr id="5" name="Footer Placeholder 4">
            <a:extLst>
              <a:ext uri="{FF2B5EF4-FFF2-40B4-BE49-F238E27FC236}">
                <a16:creationId xmlns:a16="http://schemas.microsoft.com/office/drawing/2014/main" id="{3816602E-C5D6-D242-8C11-8E1287023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DF49F-40D5-6A41-A2C2-035206E0826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3897721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8937A81F-8663-DE4E-8B9D-F1F8247D16EC}" type="datetime1">
              <a:rPr lang="en-US" smtClean="0"/>
              <a:t>7/10/21</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21594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73280C5D-2EB5-3C48-B890-4A17780D0E03}" type="datetime1">
              <a:rPr lang="en-US" smtClean="0"/>
              <a:t>7/10/21</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62113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0429EB2F-825F-AA41-B0DA-34855DC9F26F}" type="datetime1">
              <a:rPr lang="en-US" smtClean="0"/>
              <a:t>7/10/21</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10974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9DFFC6E4-6CAC-DA42-8CB2-72D7FFBCE69D}" type="datetime1">
              <a:rPr lang="en-US" smtClean="0"/>
              <a:t>7/10/21</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02318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18D39A22-250E-D840-A231-8EFCFF70003A}" type="datetime1">
              <a:rPr lang="en-US" smtClean="0"/>
              <a:t>7/10/21</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57592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2C18E73-2446-754B-9C7D-1271DFC205CF}" type="datetime1">
              <a:rPr lang="en-US" smtClean="0"/>
              <a:t>7/10/21</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0534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B0727AEC-27CA-D842-BB6F-504334AEDED4}" type="datetime1">
              <a:rPr lang="en-US" smtClean="0"/>
              <a:t>7/10/21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4300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490BDE68-0C7C-C846-B752-BAFC23F837CE}" type="datetime1">
              <a:rPr lang="en-US" smtClean="0"/>
              <a:t>7/10/21</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88414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F1BD-85E1-E541-9C0C-48FA65684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8F0B9-45DD-FB4F-B898-3BC729CCE4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08B06-B446-054E-903C-119F1FC469C6}"/>
              </a:ext>
            </a:extLst>
          </p:cNvPr>
          <p:cNvSpPr>
            <a:spLocks noGrp="1"/>
          </p:cNvSpPr>
          <p:nvPr>
            <p:ph type="dt" sz="half" idx="10"/>
          </p:nvPr>
        </p:nvSpPr>
        <p:spPr/>
        <p:txBody>
          <a:bodyPr/>
          <a:lstStyle/>
          <a:p>
            <a:fld id="{B2CD7CAB-6223-E341-9622-D319F20903C2}" type="datetime1">
              <a:rPr lang="en-US" smtClean="0"/>
              <a:t>7/9/21</a:t>
            </a:fld>
            <a:endParaRPr lang="en-US"/>
          </a:p>
        </p:txBody>
      </p:sp>
      <p:sp>
        <p:nvSpPr>
          <p:cNvPr id="5" name="Footer Placeholder 4">
            <a:extLst>
              <a:ext uri="{FF2B5EF4-FFF2-40B4-BE49-F238E27FC236}">
                <a16:creationId xmlns:a16="http://schemas.microsoft.com/office/drawing/2014/main" id="{1F14A34C-E774-2845-B78C-359874EFC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EB8A3-C6A0-564C-8A33-7F81C8822EAC}"/>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172847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C92C509B-36A5-F841-829B-FCFD7EFC1EDA}" type="datetime1">
              <a:rPr lang="en-US" smtClean="0"/>
              <a:t>7/10/21</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58590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E70922B4-8457-FF49-A5DB-0A5659347A71}" type="datetime1">
              <a:rPr lang="en-US" smtClean="0"/>
              <a:t>7/10/21</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13832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F55A314B-B797-AF47-9CD2-7737D4C4368A}" type="datetime1">
              <a:rPr lang="en-US" smtClean="0"/>
              <a:t>7/10/21</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77627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88420447-E01D-504B-A583-656CA1B054FF}" type="datetime1">
              <a:rPr lang="en-US" smtClean="0"/>
              <a:t>7/10/21</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17862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f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975361"/>
            <a:ext cx="6096000" cy="499872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729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f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975361"/>
            <a:ext cx="7315200" cy="49987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6120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0424-BA60-7546-A36C-154C4B61E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A7806C-82D0-5744-B61D-B1D7F3353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A4D85D-CF7E-C54F-8703-9F82B2AEEE05}"/>
              </a:ext>
            </a:extLst>
          </p:cNvPr>
          <p:cNvSpPr>
            <a:spLocks noGrp="1"/>
          </p:cNvSpPr>
          <p:nvPr>
            <p:ph type="dt" sz="half" idx="10"/>
          </p:nvPr>
        </p:nvSpPr>
        <p:spPr/>
        <p:txBody>
          <a:bodyPr/>
          <a:lstStyle/>
          <a:p>
            <a:fld id="{2FADA7FD-4FE4-7543-AC93-A658A69DDF26}" type="datetime1">
              <a:rPr lang="en-US" smtClean="0"/>
              <a:t>7/9/21</a:t>
            </a:fld>
            <a:endParaRPr lang="en-US"/>
          </a:p>
        </p:txBody>
      </p:sp>
      <p:sp>
        <p:nvSpPr>
          <p:cNvPr id="5" name="Footer Placeholder 4">
            <a:extLst>
              <a:ext uri="{FF2B5EF4-FFF2-40B4-BE49-F238E27FC236}">
                <a16:creationId xmlns:a16="http://schemas.microsoft.com/office/drawing/2014/main" id="{F156A872-6CE3-C043-9EF7-E1FD491C2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D6DCF-A2B1-6446-8F6E-2BABDB3435B0}"/>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563990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0D60-FA2C-7D49-92C4-7AA500712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31AD8F-A11B-5249-BEBA-ED65923DCF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6C2EF-2A6F-FD44-A326-CC4B54B1A9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0EF0D-F082-DB43-9400-59CAC3A89661}"/>
              </a:ext>
            </a:extLst>
          </p:cNvPr>
          <p:cNvSpPr>
            <a:spLocks noGrp="1"/>
          </p:cNvSpPr>
          <p:nvPr>
            <p:ph type="dt" sz="half" idx="10"/>
          </p:nvPr>
        </p:nvSpPr>
        <p:spPr/>
        <p:txBody>
          <a:bodyPr/>
          <a:lstStyle/>
          <a:p>
            <a:fld id="{04C1CBBA-8714-6C41-B2D0-BDF1DAFFF974}" type="datetime1">
              <a:rPr lang="en-US" smtClean="0"/>
              <a:t>7/9/21</a:t>
            </a:fld>
            <a:endParaRPr lang="en-US"/>
          </a:p>
        </p:txBody>
      </p:sp>
      <p:sp>
        <p:nvSpPr>
          <p:cNvPr id="6" name="Footer Placeholder 5">
            <a:extLst>
              <a:ext uri="{FF2B5EF4-FFF2-40B4-BE49-F238E27FC236}">
                <a16:creationId xmlns:a16="http://schemas.microsoft.com/office/drawing/2014/main" id="{BFB1EE37-BFF6-B246-ABA6-614BFB4A6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43041-C0D6-8C4B-B6C9-A1A5A29CB7D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073391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69E-CDDC-914F-B1E5-D586D7CE6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F8C360-23D4-D647-955F-9F005E128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022561-168F-6C4F-A38D-223595341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6547BE-182D-474D-A91D-7010AE033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82B8EE-6349-9148-A53D-30084EC15A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556D73-86A7-BA43-A706-A82F00DD2098}"/>
              </a:ext>
            </a:extLst>
          </p:cNvPr>
          <p:cNvSpPr>
            <a:spLocks noGrp="1"/>
          </p:cNvSpPr>
          <p:nvPr>
            <p:ph type="dt" sz="half" idx="10"/>
          </p:nvPr>
        </p:nvSpPr>
        <p:spPr/>
        <p:txBody>
          <a:bodyPr/>
          <a:lstStyle/>
          <a:p>
            <a:fld id="{072A191A-8827-0A42-A4A9-C2396F483BAE}" type="datetime1">
              <a:rPr lang="en-US" smtClean="0"/>
              <a:t>7/9/21</a:t>
            </a:fld>
            <a:endParaRPr lang="en-US"/>
          </a:p>
        </p:txBody>
      </p:sp>
      <p:sp>
        <p:nvSpPr>
          <p:cNvPr id="8" name="Footer Placeholder 7">
            <a:extLst>
              <a:ext uri="{FF2B5EF4-FFF2-40B4-BE49-F238E27FC236}">
                <a16:creationId xmlns:a16="http://schemas.microsoft.com/office/drawing/2014/main" id="{1BE9176A-E89C-0A48-BBDB-3E9078B1CA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C26399-1E2F-E640-9AA4-D1C85B7414D6}"/>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972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D13D-1746-294B-83BE-31B7F8AB14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83ACD6-E3F2-AD49-8928-DE3D5968BD3A}"/>
              </a:ext>
            </a:extLst>
          </p:cNvPr>
          <p:cNvSpPr>
            <a:spLocks noGrp="1"/>
          </p:cNvSpPr>
          <p:nvPr>
            <p:ph type="dt" sz="half" idx="10"/>
          </p:nvPr>
        </p:nvSpPr>
        <p:spPr/>
        <p:txBody>
          <a:bodyPr/>
          <a:lstStyle/>
          <a:p>
            <a:fld id="{70B3EE2E-FF99-6B4F-9303-79C624648D08}" type="datetime1">
              <a:rPr lang="en-US" smtClean="0"/>
              <a:t>7/9/21</a:t>
            </a:fld>
            <a:endParaRPr lang="en-US"/>
          </a:p>
        </p:txBody>
      </p:sp>
      <p:sp>
        <p:nvSpPr>
          <p:cNvPr id="4" name="Footer Placeholder 3">
            <a:extLst>
              <a:ext uri="{FF2B5EF4-FFF2-40B4-BE49-F238E27FC236}">
                <a16:creationId xmlns:a16="http://schemas.microsoft.com/office/drawing/2014/main" id="{F5227691-F264-8344-A6EE-29D64E1576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E441E9-F595-DF49-8E21-F48338B8C2DE}"/>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436799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EEF760-95B6-5044-B797-DBB3BD4FD9C3}"/>
              </a:ext>
            </a:extLst>
          </p:cNvPr>
          <p:cNvSpPr>
            <a:spLocks noGrp="1"/>
          </p:cNvSpPr>
          <p:nvPr>
            <p:ph type="dt" sz="half" idx="10"/>
          </p:nvPr>
        </p:nvSpPr>
        <p:spPr/>
        <p:txBody>
          <a:bodyPr/>
          <a:lstStyle/>
          <a:p>
            <a:fld id="{806C41CA-9323-2541-AE82-C2F38EA512B2}" type="datetime1">
              <a:rPr lang="en-US" smtClean="0"/>
              <a:t>7/9/21</a:t>
            </a:fld>
            <a:endParaRPr lang="en-US"/>
          </a:p>
        </p:txBody>
      </p:sp>
      <p:sp>
        <p:nvSpPr>
          <p:cNvPr id="3" name="Footer Placeholder 2">
            <a:extLst>
              <a:ext uri="{FF2B5EF4-FFF2-40B4-BE49-F238E27FC236}">
                <a16:creationId xmlns:a16="http://schemas.microsoft.com/office/drawing/2014/main" id="{0282F9C3-A891-054D-A114-C975DE83CA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6CBA0D-7646-E34C-8747-62D9EB9B834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921433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4A36-175B-3C40-A661-E4B866CE4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0D2AE4-EBAC-794E-91D6-08D812639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958A44-75A0-7C49-B362-37A3AD182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FA01A-DE3B-094E-91BC-0E95D62ECEBA}"/>
              </a:ext>
            </a:extLst>
          </p:cNvPr>
          <p:cNvSpPr>
            <a:spLocks noGrp="1"/>
          </p:cNvSpPr>
          <p:nvPr>
            <p:ph type="dt" sz="half" idx="10"/>
          </p:nvPr>
        </p:nvSpPr>
        <p:spPr/>
        <p:txBody>
          <a:bodyPr/>
          <a:lstStyle/>
          <a:p>
            <a:fld id="{9C818A74-22C5-4F4B-B224-9FE165C00468}" type="datetime1">
              <a:rPr lang="en-US" smtClean="0"/>
              <a:t>7/9/21</a:t>
            </a:fld>
            <a:endParaRPr lang="en-US"/>
          </a:p>
        </p:txBody>
      </p:sp>
      <p:sp>
        <p:nvSpPr>
          <p:cNvPr id="6" name="Footer Placeholder 5">
            <a:extLst>
              <a:ext uri="{FF2B5EF4-FFF2-40B4-BE49-F238E27FC236}">
                <a16:creationId xmlns:a16="http://schemas.microsoft.com/office/drawing/2014/main" id="{625C0CFB-60F5-C24B-838C-4AC7807711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2304B4-60FC-9046-9FA0-3DDB769D772E}"/>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249700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FFF6-2678-9540-B57A-46909F719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7DF158-6114-514A-A800-39ACCD62E0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2E2D90-7060-5E48-A1FB-6BBC79A59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F959CA-BC91-B243-B05C-135D78FD2544}"/>
              </a:ext>
            </a:extLst>
          </p:cNvPr>
          <p:cNvSpPr>
            <a:spLocks noGrp="1"/>
          </p:cNvSpPr>
          <p:nvPr>
            <p:ph type="dt" sz="half" idx="10"/>
          </p:nvPr>
        </p:nvSpPr>
        <p:spPr/>
        <p:txBody>
          <a:bodyPr/>
          <a:lstStyle/>
          <a:p>
            <a:fld id="{358D16D3-F0C1-044B-AD0D-EC2E4820ECE2}" type="datetime1">
              <a:rPr lang="en-US" smtClean="0"/>
              <a:t>7/9/21</a:t>
            </a:fld>
            <a:endParaRPr lang="en-US"/>
          </a:p>
        </p:txBody>
      </p:sp>
      <p:sp>
        <p:nvSpPr>
          <p:cNvPr id="6" name="Footer Placeholder 5">
            <a:extLst>
              <a:ext uri="{FF2B5EF4-FFF2-40B4-BE49-F238E27FC236}">
                <a16:creationId xmlns:a16="http://schemas.microsoft.com/office/drawing/2014/main" id="{A5778E76-1DEA-9849-8950-F59C37697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19E11-6FCC-F74C-A5FA-32B635F275E3}"/>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391386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C68B19-7FB4-6141-A129-2EA3C11FC0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C3085D-6A03-5743-8E68-A9371298AB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27F80-0D61-BD42-AC51-D91D93B4DB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2E3621-EFDD-1A4F-AA71-5DE64CE6D72A}" type="datetime1">
              <a:rPr lang="en-US" smtClean="0"/>
              <a:t>7/9/21</a:t>
            </a:fld>
            <a:endParaRPr lang="en-US"/>
          </a:p>
        </p:txBody>
      </p:sp>
      <p:sp>
        <p:nvSpPr>
          <p:cNvPr id="5" name="Footer Placeholder 4">
            <a:extLst>
              <a:ext uri="{FF2B5EF4-FFF2-40B4-BE49-F238E27FC236}">
                <a16:creationId xmlns:a16="http://schemas.microsoft.com/office/drawing/2014/main" id="{3455B0A8-DADB-5A45-9E2E-97A4E85155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D63321-59E6-3D46-93A4-8142DC89B4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62117-C16E-694E-B71A-62B7DF557822}" type="slidenum">
              <a:rPr lang="en-US" smtClean="0"/>
              <a:t>‹#›</a:t>
            </a:fld>
            <a:endParaRPr lang="en-US"/>
          </a:p>
        </p:txBody>
      </p:sp>
    </p:spTree>
    <p:extLst>
      <p:ext uri="{BB962C8B-B14F-4D97-AF65-F5344CB8AC3E}">
        <p14:creationId xmlns:p14="http://schemas.microsoft.com/office/powerpoint/2010/main" val="3995072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8553DB-BCA6-834F-88B7-F44EBE0CDDFF}" type="datetime1">
              <a:rPr lang="en-US" smtClean="0"/>
              <a:t>7/10/21</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747764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2" Type="http://schemas.openxmlformats.org/officeDocument/2006/relationships/image" Target="../media/image107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code.visualstudio.com/" TargetMode="External"/><Relationship Id="rId7" Type="http://schemas.openxmlformats.org/officeDocument/2006/relationships/hyperlink" Target="https://docs.anaconda.com/anaconda/" TargetMode="External"/><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hyperlink" Target="https://www.python.org/" TargetMode="External"/><Relationship Id="rId5" Type="http://schemas.openxmlformats.org/officeDocument/2006/relationships/hyperlink" Target="https://www.perl.org/get.html" TargetMode="External"/><Relationship Id="rId4" Type="http://schemas.openxmlformats.org/officeDocument/2006/relationships/hyperlink" Target="https://marketplace.visualstudio.com/items?itemName=als251.bngl"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tiff"/></Relationships>
</file>

<file path=ppt/slides/_rels/slide2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56CA8-D8FD-E440-9571-626A7DE9840E}"/>
              </a:ext>
            </a:extLst>
          </p:cNvPr>
          <p:cNvSpPr>
            <a:spLocks noGrp="1"/>
          </p:cNvSpPr>
          <p:nvPr>
            <p:ph type="ctrTitle"/>
          </p:nvPr>
        </p:nvSpPr>
        <p:spPr/>
        <p:txBody>
          <a:bodyPr>
            <a:normAutofit fontScale="90000"/>
          </a:bodyPr>
          <a:lstStyle/>
          <a:p>
            <a:r>
              <a:rPr lang="en-US" dirty="0"/>
              <a:t>Introduction Reaction Network Modeling with </a:t>
            </a:r>
            <a:r>
              <a:rPr lang="en-US" dirty="0" err="1"/>
              <a:t>BioNetGen</a:t>
            </a:r>
            <a:endParaRPr lang="en-US" dirty="0"/>
          </a:p>
        </p:txBody>
      </p:sp>
      <p:sp>
        <p:nvSpPr>
          <p:cNvPr id="3" name="Subtitle 2">
            <a:extLst>
              <a:ext uri="{FF2B5EF4-FFF2-40B4-BE49-F238E27FC236}">
                <a16:creationId xmlns:a16="http://schemas.microsoft.com/office/drawing/2014/main" id="{6F78C615-DE77-114A-8CBE-2948B324098E}"/>
              </a:ext>
            </a:extLst>
          </p:cNvPr>
          <p:cNvSpPr>
            <a:spLocks noGrp="1"/>
          </p:cNvSpPr>
          <p:nvPr>
            <p:ph type="subTitle" idx="1"/>
          </p:nvPr>
        </p:nvSpPr>
        <p:spPr/>
        <p:txBody>
          <a:bodyPr/>
          <a:lstStyle/>
          <a:p>
            <a:r>
              <a:rPr lang="en-US" dirty="0"/>
              <a:t>2021 Cell Modeling Workshop</a:t>
            </a:r>
          </a:p>
        </p:txBody>
      </p:sp>
    </p:spTree>
    <p:extLst>
      <p:ext uri="{BB962C8B-B14F-4D97-AF65-F5344CB8AC3E}">
        <p14:creationId xmlns:p14="http://schemas.microsoft.com/office/powerpoint/2010/main" val="7361475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958AC9C-D695-0246-A625-7CC0E260B2F6}"/>
              </a:ext>
            </a:extLst>
          </p:cNvPr>
          <p:cNvSpPr>
            <a:spLocks noGrp="1"/>
          </p:cNvSpPr>
          <p:nvPr>
            <p:ph type="title"/>
          </p:nvPr>
        </p:nvSpPr>
        <p:spPr/>
        <p:txBody>
          <a:bodyPr/>
          <a:lstStyle/>
          <a:p>
            <a:r>
              <a:rPr lang="en-US" dirty="0"/>
              <a:t>Stochastic simulations can reveal the effects of noise in finite populations.</a:t>
            </a:r>
          </a:p>
        </p:txBody>
      </p:sp>
      <p:sp>
        <p:nvSpPr>
          <p:cNvPr id="4" name="Slide Number Placeholder 3">
            <a:extLst>
              <a:ext uri="{FF2B5EF4-FFF2-40B4-BE49-F238E27FC236}">
                <a16:creationId xmlns:a16="http://schemas.microsoft.com/office/drawing/2014/main" id="{72C4F394-C7B5-AA44-8404-94B2D4376535}"/>
              </a:ext>
            </a:extLst>
          </p:cNvPr>
          <p:cNvSpPr>
            <a:spLocks noGrp="1"/>
          </p:cNvSpPr>
          <p:nvPr>
            <p:ph type="sldNum" sz="quarter" idx="12"/>
          </p:nvPr>
        </p:nvSpPr>
        <p:spPr/>
        <p:txBody>
          <a:bodyPr/>
          <a:lstStyle/>
          <a:p>
            <a:fld id="{DB462117-C16E-694E-B71A-62B7DF557822}" type="slidenum">
              <a:rPr lang="en-US" smtClean="0"/>
              <a:t>10</a:t>
            </a:fld>
            <a:endParaRPr lang="en-US"/>
          </a:p>
        </p:txBody>
      </p:sp>
      <p:pic>
        <p:nvPicPr>
          <p:cNvPr id="6" name="Picture 5">
            <a:extLst>
              <a:ext uri="{FF2B5EF4-FFF2-40B4-BE49-F238E27FC236}">
                <a16:creationId xmlns:a16="http://schemas.microsoft.com/office/drawing/2014/main" id="{F655B0B9-41CB-8041-9B6C-DD2C68E7434E}"/>
              </a:ext>
            </a:extLst>
          </p:cNvPr>
          <p:cNvPicPr>
            <a:picLocks noChangeAspect="1"/>
          </p:cNvPicPr>
          <p:nvPr/>
        </p:nvPicPr>
        <p:blipFill>
          <a:blip r:embed="rId2"/>
          <a:stretch>
            <a:fillRect/>
          </a:stretch>
        </p:blipFill>
        <p:spPr>
          <a:xfrm>
            <a:off x="6335542" y="2636837"/>
            <a:ext cx="5717858" cy="2057400"/>
          </a:xfrm>
          <a:prstGeom prst="rect">
            <a:avLst/>
          </a:prstGeom>
        </p:spPr>
      </p:pic>
      <p:pic>
        <p:nvPicPr>
          <p:cNvPr id="7" name="Picture 6">
            <a:extLst>
              <a:ext uri="{FF2B5EF4-FFF2-40B4-BE49-F238E27FC236}">
                <a16:creationId xmlns:a16="http://schemas.microsoft.com/office/drawing/2014/main" id="{86415DE5-41A8-F949-A231-2E5A43364996}"/>
              </a:ext>
            </a:extLst>
          </p:cNvPr>
          <p:cNvPicPr>
            <a:picLocks noChangeAspect="1"/>
          </p:cNvPicPr>
          <p:nvPr/>
        </p:nvPicPr>
        <p:blipFill>
          <a:blip r:embed="rId3"/>
          <a:stretch>
            <a:fillRect/>
          </a:stretch>
        </p:blipFill>
        <p:spPr>
          <a:xfrm>
            <a:off x="138601" y="2636836"/>
            <a:ext cx="5717859" cy="2057401"/>
          </a:xfrm>
          <a:prstGeom prst="rect">
            <a:avLst/>
          </a:prstGeom>
        </p:spPr>
      </p:pic>
      <p:sp>
        <p:nvSpPr>
          <p:cNvPr id="9" name="TextBox 8">
            <a:extLst>
              <a:ext uri="{FF2B5EF4-FFF2-40B4-BE49-F238E27FC236}">
                <a16:creationId xmlns:a16="http://schemas.microsoft.com/office/drawing/2014/main" id="{8A0FAB16-A18A-FC4A-9FCF-DB47F75FD415}"/>
              </a:ext>
            </a:extLst>
          </p:cNvPr>
          <p:cNvSpPr txBox="1"/>
          <p:nvPr/>
        </p:nvSpPr>
        <p:spPr>
          <a:xfrm>
            <a:off x="1591294" y="2064327"/>
            <a:ext cx="2812472" cy="461665"/>
          </a:xfrm>
          <a:prstGeom prst="rect">
            <a:avLst/>
          </a:prstGeom>
          <a:noFill/>
        </p:spPr>
        <p:txBody>
          <a:bodyPr wrap="square" rtlCol="0">
            <a:spAutoFit/>
          </a:bodyPr>
          <a:lstStyle/>
          <a:p>
            <a:r>
              <a:rPr lang="en-US" sz="2400" dirty="0"/>
              <a:t>ODE simulation</a:t>
            </a:r>
          </a:p>
        </p:txBody>
      </p:sp>
      <p:sp>
        <p:nvSpPr>
          <p:cNvPr id="10" name="TextBox 9">
            <a:extLst>
              <a:ext uri="{FF2B5EF4-FFF2-40B4-BE49-F238E27FC236}">
                <a16:creationId xmlns:a16="http://schemas.microsoft.com/office/drawing/2014/main" id="{35ECA4FA-A4D6-074F-A75E-A7A5BA503B52}"/>
              </a:ext>
            </a:extLst>
          </p:cNvPr>
          <p:cNvSpPr txBox="1"/>
          <p:nvPr/>
        </p:nvSpPr>
        <p:spPr>
          <a:xfrm>
            <a:off x="7788234" y="2064327"/>
            <a:ext cx="2812472" cy="461665"/>
          </a:xfrm>
          <a:prstGeom prst="rect">
            <a:avLst/>
          </a:prstGeom>
          <a:noFill/>
        </p:spPr>
        <p:txBody>
          <a:bodyPr wrap="square" rtlCol="0">
            <a:spAutoFit/>
          </a:bodyPr>
          <a:lstStyle/>
          <a:p>
            <a:r>
              <a:rPr lang="en-US" sz="2400" dirty="0"/>
              <a:t>Stochastic simulation</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092C0B3-2678-3D40-89B8-E0804492DB24}"/>
                  </a:ext>
                </a:extLst>
              </p:cNvPr>
              <p:cNvSpPr txBox="1"/>
              <p:nvPr/>
            </p:nvSpPr>
            <p:spPr>
              <a:xfrm>
                <a:off x="2575560" y="5413863"/>
                <a:ext cx="7040880" cy="9840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ea typeface="Cambria Math" panose="02040503050406030204" pitchFamily="18" charset="0"/>
                            </a:rPr>
                          </m:ctrlPr>
                        </m:dPr>
                        <m:e>
                          <m:m>
                            <m:mPr>
                              <m:mcs>
                                <m:mc>
                                  <m:mcPr>
                                    <m:count m:val="1"/>
                                    <m:mcJc m:val="center"/>
                                  </m:mcPr>
                                </m:mc>
                              </m:mcs>
                              <m:ctrlPr>
                                <a:rPr lang="en-US" i="1" smtClean="0">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𝛽</m:t>
                                </m:r>
                              </m:e>
                            </m:mr>
                            <m:mr>
                              <m:e>
                                <m:r>
                                  <a:rPr lang="en-US" i="1">
                                    <a:latin typeface="Cambria Math" panose="02040503050406030204" pitchFamily="18" charset="0"/>
                                    <a:ea typeface="Cambria Math" panose="02040503050406030204" pitchFamily="18" charset="0"/>
                                  </a:rPr>
                                  <m:t>𝛾</m:t>
                                </m:r>
                              </m:e>
                            </m:mr>
                          </m:m>
                        </m:e>
                      </m:d>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1.8</m:t>
                                </m:r>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−2</m:t>
                                    </m:r>
                                  </m:sup>
                                </m:sSup>
                              </m:e>
                            </m:mr>
                            <m:mr>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10</m:t>
                                </m:r>
                              </m:e>
                            </m:mr>
                            <m:mr>
                              <m:e>
                                <m:r>
                                  <a:rPr lang="en-US" b="0" i="1" smtClean="0">
                                    <a:latin typeface="Cambria Math" panose="02040503050406030204" pitchFamily="18" charset="0"/>
                                    <a:ea typeface="Cambria Math" panose="02040503050406030204" pitchFamily="18" charset="0"/>
                                  </a:rPr>
                                  <m:t>0</m:t>
                                </m:r>
                              </m:e>
                            </m:mr>
                          </m:m>
                        </m:e>
                      </m:d>
                    </m:oMath>
                  </m:oMathPara>
                </a14:m>
                <a:endParaRPr lang="en-US" dirty="0"/>
              </a:p>
            </p:txBody>
          </p:sp>
        </mc:Choice>
        <mc:Fallback xmlns="">
          <p:sp>
            <p:nvSpPr>
              <p:cNvPr id="11" name="TextBox 10">
                <a:extLst>
                  <a:ext uri="{FF2B5EF4-FFF2-40B4-BE49-F238E27FC236}">
                    <a16:creationId xmlns:a16="http://schemas.microsoft.com/office/drawing/2014/main" id="{E092C0B3-2678-3D40-89B8-E0804492DB24}"/>
                  </a:ext>
                </a:extLst>
              </p:cNvPr>
              <p:cNvSpPr txBox="1">
                <a:spLocks noRot="1" noChangeAspect="1" noMove="1" noResize="1" noEditPoints="1" noAdjustHandles="1" noChangeArrowheads="1" noChangeShapeType="1" noTextEdit="1"/>
              </p:cNvSpPr>
              <p:nvPr/>
            </p:nvSpPr>
            <p:spPr>
              <a:xfrm>
                <a:off x="2575560" y="5413863"/>
                <a:ext cx="7040880" cy="984052"/>
              </a:xfrm>
              <a:prstGeom prst="rect">
                <a:avLst/>
              </a:prstGeom>
              <a:blipFill>
                <a:blip r:embed="rId4"/>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7319CF08-EF2C-504E-8B36-21D442EDCFBD}"/>
              </a:ext>
            </a:extLst>
          </p:cNvPr>
          <p:cNvSpPr txBox="1"/>
          <p:nvPr/>
        </p:nvSpPr>
        <p:spPr>
          <a:xfrm>
            <a:off x="3971701" y="4910633"/>
            <a:ext cx="2124299" cy="461665"/>
          </a:xfrm>
          <a:prstGeom prst="rect">
            <a:avLst/>
          </a:prstGeom>
          <a:noFill/>
        </p:spPr>
        <p:txBody>
          <a:bodyPr wrap="none" rtlCol="0">
            <a:spAutoFit/>
          </a:bodyPr>
          <a:lstStyle/>
          <a:p>
            <a:r>
              <a:rPr lang="en-US" sz="2400" dirty="0"/>
              <a:t>SIR model with </a:t>
            </a:r>
          </a:p>
        </p:txBody>
      </p:sp>
    </p:spTree>
    <p:extLst>
      <p:ext uri="{BB962C8B-B14F-4D97-AF65-F5344CB8AC3E}">
        <p14:creationId xmlns:p14="http://schemas.microsoft.com/office/powerpoint/2010/main" val="252947445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100</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50"/>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8167041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101</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3860317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102</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4308168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103</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700"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684258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104</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700"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and moving this plot to the new panel.</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D22CBFA3-B842-1841-9072-B1A928B6D098}"/>
              </a:ext>
            </a:extLst>
          </p:cNvPr>
          <p:cNvCxnSpPr>
            <a:cxnSpLocks/>
          </p:cNvCxnSpPr>
          <p:nvPr/>
        </p:nvCxnSpPr>
        <p:spPr>
          <a:xfrm flipV="1">
            <a:off x="11269317" y="202288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211043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105</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700" cy="5137748"/>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and moving this plot to the new panel.</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D22CBFA3-B842-1841-9072-B1A928B6D098}"/>
              </a:ext>
            </a:extLst>
          </p:cNvPr>
          <p:cNvCxnSpPr>
            <a:cxnSpLocks/>
          </p:cNvCxnSpPr>
          <p:nvPr/>
        </p:nvCxnSpPr>
        <p:spPr>
          <a:xfrm>
            <a:off x="8497957" y="2022889"/>
            <a:ext cx="1063486" cy="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7593726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106</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699" cy="5137748"/>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moving this plot to the new panel, and clicking the </a:t>
            </a:r>
            <a:r>
              <a:rPr lang="en-US" sz="2000" dirty="0" err="1"/>
              <a:t>autoscale</a:t>
            </a:r>
            <a:r>
              <a:rPr lang="en-US" sz="2000" dirty="0"/>
              <a:t> buttons in both windows to make graphs fit.</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858121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107</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2" y="1564616"/>
            <a:ext cx="7715699"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64972395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108</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2" y="1564616"/>
            <a:ext cx="7715699"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483917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109</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7"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4046064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4CB8A-5A45-9242-86A1-CA03207C8399}"/>
              </a:ext>
            </a:extLst>
          </p:cNvPr>
          <p:cNvSpPr>
            <a:spLocks noGrp="1"/>
          </p:cNvSpPr>
          <p:nvPr>
            <p:ph type="title"/>
          </p:nvPr>
        </p:nvSpPr>
        <p:spPr/>
        <p:txBody>
          <a:bodyPr/>
          <a:lstStyle/>
          <a:p>
            <a:r>
              <a:rPr lang="en-US" dirty="0"/>
              <a:t>Stochastic dynamics can be computed with the Gillespie Algorithm.</a:t>
            </a:r>
          </a:p>
        </p:txBody>
      </p:sp>
      <p:sp>
        <p:nvSpPr>
          <p:cNvPr id="3" name="Slide Number Placeholder 2">
            <a:extLst>
              <a:ext uri="{FF2B5EF4-FFF2-40B4-BE49-F238E27FC236}">
                <a16:creationId xmlns:a16="http://schemas.microsoft.com/office/drawing/2014/main" id="{6C150C4D-6F46-FA41-8499-0A6C7DAA155A}"/>
              </a:ext>
            </a:extLst>
          </p:cNvPr>
          <p:cNvSpPr>
            <a:spLocks noGrp="1"/>
          </p:cNvSpPr>
          <p:nvPr>
            <p:ph type="sldNum" sz="quarter" idx="12"/>
          </p:nvPr>
        </p:nvSpPr>
        <p:spPr/>
        <p:txBody>
          <a:bodyPr/>
          <a:lstStyle/>
          <a:p>
            <a:fld id="{DB462117-C16E-694E-B71A-62B7DF557822}" type="slidenum">
              <a:rPr lang="en-US" smtClean="0"/>
              <a:t>11</a:t>
            </a:fld>
            <a:endParaRPr lang="en-US"/>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C909A826-99F1-024C-8DD1-26282E746083}"/>
                  </a:ext>
                </a:extLst>
              </p:cNvPr>
              <p:cNvSpPr/>
              <p:nvPr/>
            </p:nvSpPr>
            <p:spPr>
              <a:xfrm>
                <a:off x="1981425" y="2327916"/>
                <a:ext cx="5550750" cy="1068947"/>
              </a:xfrm>
              <a:prstGeom prst="rect">
                <a:avLst/>
              </a:prstGeom>
            </p:spPr>
            <p:txBody>
              <a:bodyPr wrap="none">
                <a:spAutoFit/>
              </a:bodyPr>
              <a:lstStyle/>
              <a:p>
                <a14:m>
                  <m:oMath xmlns:m="http://schemas.openxmlformats.org/officeDocument/2006/math">
                    <m:r>
                      <a:rPr lang="en-US" sz="2400" b="1" i="1">
                        <a:latin typeface="Cambria Math" panose="02040503050406030204" pitchFamily="18" charset="0"/>
                        <a:ea typeface="Cambria Math" panose="02040503050406030204" pitchFamily="18" charset="0"/>
                      </a:rPr>
                      <m:t>𝑿</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0</m:t>
                        </m:r>
                      </m:e>
                    </m:d>
                    <m:r>
                      <a:rPr lang="en-US" sz="2400" b="0" i="1" smtClean="0">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i="1">
                                  <a:latin typeface="Cambria Math" panose="02040503050406030204" pitchFamily="18" charset="0"/>
                                  <a:ea typeface="Cambria Math" panose="02040503050406030204" pitchFamily="18" charset="0"/>
                                </a:rPr>
                                <m:t>9</m:t>
                              </m:r>
                              <m:r>
                                <a:rPr lang="en-US" sz="2400" i="1">
                                  <a:latin typeface="Cambria Math" panose="02040503050406030204" pitchFamily="18" charset="0"/>
                                  <a:ea typeface="Cambria Math" panose="02040503050406030204" pitchFamily="18" charset="0"/>
                                </a:rPr>
                                <m:t>0</m:t>
                              </m:r>
                            </m:e>
                          </m:mr>
                          <m:mr>
                            <m:e>
                              <m:r>
                                <a:rPr lang="en-US" sz="2400" i="1">
                                  <a:latin typeface="Cambria Math" panose="02040503050406030204" pitchFamily="18" charset="0"/>
                                  <a:ea typeface="Cambria Math" panose="02040503050406030204" pitchFamily="18" charset="0"/>
                                </a:rPr>
                                <m:t>10</m:t>
                              </m:r>
                            </m:e>
                          </m:mr>
                          <m:mr>
                            <m:e>
                              <m:r>
                                <a:rPr lang="en-US" sz="2400" i="1">
                                  <a:latin typeface="Cambria Math" panose="02040503050406030204" pitchFamily="18" charset="0"/>
                                  <a:ea typeface="Cambria Math" panose="02040503050406030204" pitchFamily="18" charset="0"/>
                                </a:rPr>
                                <m:t>0</m:t>
                              </m:r>
                            </m:e>
                          </m:mr>
                        </m:m>
                      </m:e>
                    </m:d>
                    <m:r>
                      <a:rPr lang="en-US" sz="2400" b="0"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 </m:t>
                    </m:r>
                    <m:r>
                      <a:rPr lang="en-US" sz="2400" b="1" i="1" smtClean="0">
                        <a:latin typeface="Cambria Math" panose="02040503050406030204" pitchFamily="18" charset="0"/>
                        <a:ea typeface="Cambria Math" panose="02040503050406030204" pitchFamily="18" charset="0"/>
                      </a:rPr>
                      <m:t>𝒗</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m:t>
                        </m:r>
                      </m:e>
                    </m:d>
                    <m:r>
                      <a:rPr lang="en-US" sz="2400" b="0" i="1" smtClean="0">
                        <a:latin typeface="Cambria Math" panose="02040503050406030204" pitchFamily="18" charset="0"/>
                        <a:ea typeface="Cambria Math" panose="02040503050406030204" pitchFamily="18" charset="0"/>
                      </a:rPr>
                      <m:t>=</m:t>
                    </m:r>
                  </m:oMath>
                </a14:m>
                <a:r>
                  <a:rPr lang="en-US" sz="2400" dirty="0">
                    <a:ea typeface="Cambria Math" panose="02040503050406030204" pitchFamily="18" charset="0"/>
                  </a:rPr>
                  <a:t> </a:t>
                </a:r>
                <a14:m>
                  <m:oMath xmlns:m="http://schemas.openxmlformats.org/officeDocument/2006/math">
                    <m:d>
                      <m:dPr>
                        <m:ctrlPr>
                          <a:rPr lang="en-US" sz="240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i="1" smtClean="0">
                                <a:latin typeface="Cambria Math" panose="02040503050406030204" pitchFamily="18" charset="0"/>
                                <a:ea typeface="Cambria Math" panose="02040503050406030204" pitchFamily="18" charset="0"/>
                              </a:rPr>
                            </m:ctrlPr>
                          </m:mPr>
                          <m:mr>
                            <m:e>
                              <m:r>
                                <m:rPr>
                                  <m:brk m:alnAt="7"/>
                                </m:rPr>
                                <a:rPr lang="en-US" sz="2400" i="1" smtClean="0">
                                  <a:latin typeface="Cambria Math" panose="02040503050406030204" pitchFamily="18" charset="0"/>
                                  <a:ea typeface="Cambria Math" panose="02040503050406030204" pitchFamily="18" charset="0"/>
                                </a:rPr>
                                <m:t>𝛽</m:t>
                              </m:r>
                              <m:r>
                                <a:rPr lang="en-US" sz="2400" b="0" i="1" smtClean="0">
                                  <a:latin typeface="Cambria Math" panose="02040503050406030204" pitchFamily="18" charset="0"/>
                                  <a:ea typeface="Cambria Math" panose="02040503050406030204" pitchFamily="18" charset="0"/>
                                </a:rPr>
                                <m:t>𝑆</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𝐼</m:t>
                              </m:r>
                            </m:e>
                          </m:mr>
                          <m:mr>
                            <m:e>
                              <m:r>
                                <a:rPr lang="en-US" sz="2400" i="1" smtClean="0">
                                  <a:latin typeface="Cambria Math" panose="02040503050406030204" pitchFamily="18" charset="0"/>
                                  <a:ea typeface="Cambria Math" panose="02040503050406030204" pitchFamily="18" charset="0"/>
                                </a:rPr>
                                <m:t>𝛾</m:t>
                              </m:r>
                              <m:r>
                                <a:rPr lang="en-US" sz="2400" b="0" i="1" smtClean="0">
                                  <a:latin typeface="Cambria Math" panose="02040503050406030204" pitchFamily="18" charset="0"/>
                                  <a:ea typeface="Cambria Math" panose="02040503050406030204" pitchFamily="18" charset="0"/>
                                </a:rPr>
                                <m:t>𝐼</m:t>
                              </m:r>
                            </m:e>
                          </m:mr>
                        </m:m>
                      </m:e>
                    </m:d>
                    <m:r>
                      <a:rPr lang="en-US" sz="2400" b="0" i="1" smtClean="0">
                        <a:latin typeface="Cambria Math" panose="02040503050406030204" pitchFamily="18" charset="0"/>
                        <a:ea typeface="Cambria Math" panose="02040503050406030204" pitchFamily="18" charset="0"/>
                      </a:rPr>
                      <m:t>=</m:t>
                    </m:r>
                    <m:d>
                      <m:dPr>
                        <m:ctrlPr>
                          <a:rPr lang="en-US" sz="2400" i="1">
                            <a:latin typeface="Cambria Math" panose="02040503050406030204" pitchFamily="18" charset="0"/>
                            <a:ea typeface="Cambria Math" panose="02040503050406030204" pitchFamily="18" charset="0"/>
                          </a:rPr>
                        </m:ctrlPr>
                      </m:dPr>
                      <m:e>
                        <m:m>
                          <m:mPr>
                            <m:mcs>
                              <m:mc>
                                <m:mcPr>
                                  <m:count m:val="1"/>
                                  <m:mcJc m:val="center"/>
                                </m:mcPr>
                              </m:mc>
                            </m:mcs>
                            <m:ctrlPr>
                              <a:rPr lang="en-US" sz="2400" i="1">
                                <a:latin typeface="Cambria Math" panose="02040503050406030204" pitchFamily="18" charset="0"/>
                                <a:ea typeface="Cambria Math" panose="02040503050406030204" pitchFamily="18" charset="0"/>
                              </a:rPr>
                            </m:ctrlPr>
                          </m:mPr>
                          <m:mr>
                            <m:e>
                              <m:r>
                                <m:rPr>
                                  <m:brk m:alnAt="7"/>
                                </m:rP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6.2</m:t>
                              </m:r>
                            </m:e>
                          </m:mr>
                          <m:mr>
                            <m:e>
                              <m:r>
                                <a:rPr lang="en-US" sz="2400" b="0" i="1" smtClean="0">
                                  <a:latin typeface="Cambria Math" panose="02040503050406030204" pitchFamily="18" charset="0"/>
                                  <a:ea typeface="Cambria Math" panose="02040503050406030204" pitchFamily="18" charset="0"/>
                                </a:rPr>
                                <m:t>1</m:t>
                              </m:r>
                            </m:e>
                          </m:mr>
                        </m:m>
                      </m:e>
                    </m:d>
                  </m:oMath>
                </a14:m>
                <a:endParaRPr lang="en-US" sz="2400" dirty="0"/>
              </a:p>
            </p:txBody>
          </p:sp>
        </mc:Choice>
        <mc:Fallback xmlns="">
          <p:sp>
            <p:nvSpPr>
              <p:cNvPr id="4" name="Rectangle 3">
                <a:extLst>
                  <a:ext uri="{FF2B5EF4-FFF2-40B4-BE49-F238E27FC236}">
                    <a16:creationId xmlns:a16="http://schemas.microsoft.com/office/drawing/2014/main" id="{C909A826-99F1-024C-8DD1-26282E746083}"/>
                  </a:ext>
                </a:extLst>
              </p:cNvPr>
              <p:cNvSpPr>
                <a:spLocks noRot="1" noChangeAspect="1" noMove="1" noResize="1" noEditPoints="1" noAdjustHandles="1" noChangeArrowheads="1" noChangeShapeType="1" noTextEdit="1"/>
              </p:cNvSpPr>
              <p:nvPr/>
            </p:nvSpPr>
            <p:spPr>
              <a:xfrm>
                <a:off x="1981425" y="2327916"/>
                <a:ext cx="5550750" cy="1068947"/>
              </a:xfrm>
              <a:prstGeom prst="rect">
                <a:avLst/>
              </a:prstGeom>
              <a:blipFill>
                <a:blip r:embed="rId2"/>
                <a:stretch>
                  <a:fillRect l="-229" b="-470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3D6BB02A-22A1-DB4B-BFDF-3B0A99357813}"/>
              </a:ext>
            </a:extLst>
          </p:cNvPr>
          <p:cNvSpPr txBox="1"/>
          <p:nvPr/>
        </p:nvSpPr>
        <p:spPr>
          <a:xfrm>
            <a:off x="1108363" y="1856508"/>
            <a:ext cx="9987721" cy="461665"/>
          </a:xfrm>
          <a:prstGeom prst="rect">
            <a:avLst/>
          </a:prstGeom>
          <a:noFill/>
        </p:spPr>
        <p:txBody>
          <a:bodyPr wrap="square" rtlCol="0">
            <a:spAutoFit/>
          </a:bodyPr>
          <a:lstStyle/>
          <a:p>
            <a:r>
              <a:rPr lang="en-US" sz="2400" dirty="0"/>
              <a:t>Gillespie’s </a:t>
            </a:r>
            <a:r>
              <a:rPr lang="en-US" sz="2400" b="1" dirty="0"/>
              <a:t>Direct Method</a:t>
            </a:r>
            <a:r>
              <a:rPr lang="en-US" sz="2400" dirty="0"/>
              <a:t> illustrated for the SIR model. At time </a:t>
            </a:r>
            <a:r>
              <a:rPr lang="en-US" sz="2400" i="1" dirty="0"/>
              <a:t>t</a:t>
            </a:r>
            <a:r>
              <a:rPr lang="en-US" sz="2400" dirty="0"/>
              <a:t>=0 we have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5B5AFD6-317C-7048-A022-CC8A25AFC61C}"/>
                  </a:ext>
                </a:extLst>
              </p:cNvPr>
              <p:cNvSpPr txBox="1"/>
              <p:nvPr/>
            </p:nvSpPr>
            <p:spPr>
              <a:xfrm>
                <a:off x="1108364" y="3334670"/>
                <a:ext cx="6086842" cy="46166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dirty="0"/>
                  <a:t>Total rate of all reactions,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0</m:t>
                        </m:r>
                      </m:sub>
                    </m:sSub>
                  </m:oMath>
                </a14:m>
                <a:r>
                  <a:rPr lang="en-US" sz="2400" dirty="0"/>
                  <a:t>, is 17.2.</a:t>
                </a:r>
              </a:p>
            </p:txBody>
          </p:sp>
        </mc:Choice>
        <mc:Fallback xmlns="">
          <p:sp>
            <p:nvSpPr>
              <p:cNvPr id="6" name="TextBox 5">
                <a:extLst>
                  <a:ext uri="{FF2B5EF4-FFF2-40B4-BE49-F238E27FC236}">
                    <a16:creationId xmlns:a16="http://schemas.microsoft.com/office/drawing/2014/main" id="{95B5AFD6-317C-7048-A022-CC8A25AFC61C}"/>
                  </a:ext>
                </a:extLst>
              </p:cNvPr>
              <p:cNvSpPr txBox="1">
                <a:spLocks noRot="1" noChangeAspect="1" noMove="1" noResize="1" noEditPoints="1" noAdjustHandles="1" noChangeArrowheads="1" noChangeShapeType="1" noTextEdit="1"/>
              </p:cNvSpPr>
              <p:nvPr/>
            </p:nvSpPr>
            <p:spPr>
              <a:xfrm>
                <a:off x="1108364" y="3334670"/>
                <a:ext cx="6086842" cy="461665"/>
              </a:xfrm>
              <a:prstGeom prst="rect">
                <a:avLst/>
              </a:prstGeom>
              <a:blipFill>
                <a:blip r:embed="rId3"/>
                <a:stretch>
                  <a:fillRect l="-1455" t="-8108" b="-29730"/>
                </a:stretch>
              </a:blipFill>
              <a:ln>
                <a:noFill/>
              </a:ln>
            </p:spPr>
            <p:txBody>
              <a:bodyPr/>
              <a:lstStyle/>
              <a:p>
                <a:r>
                  <a:rPr lang="en-US">
                    <a:noFill/>
                  </a:rPr>
                  <a:t> </a:t>
                </a:r>
              </a:p>
            </p:txBody>
          </p:sp>
        </mc:Fallback>
      </mc:AlternateContent>
      <p:sp>
        <p:nvSpPr>
          <p:cNvPr id="8" name="Rectangle 7">
            <a:extLst>
              <a:ext uri="{FF2B5EF4-FFF2-40B4-BE49-F238E27FC236}">
                <a16:creationId xmlns:a16="http://schemas.microsoft.com/office/drawing/2014/main" id="{A7853116-481A-F64A-995B-9FEEE8CA7882}"/>
              </a:ext>
            </a:extLst>
          </p:cNvPr>
          <p:cNvSpPr/>
          <p:nvPr/>
        </p:nvSpPr>
        <p:spPr>
          <a:xfrm>
            <a:off x="764094" y="3979795"/>
            <a:ext cx="8908939" cy="1569660"/>
          </a:xfrm>
          <a:prstGeom prst="rect">
            <a:avLst/>
          </a:prstGeom>
        </p:spPr>
        <p:txBody>
          <a:bodyPr wrap="square">
            <a:spAutoFit/>
          </a:bodyPr>
          <a:lstStyle/>
          <a:p>
            <a:pPr marL="457200" indent="-457200">
              <a:buFont typeface="+mj-lt"/>
              <a:buAutoNum type="arabicPeriod"/>
            </a:pPr>
            <a:r>
              <a:rPr lang="en-US" sz="2400" dirty="0"/>
              <a:t>Time of next reaction is chosen as</a:t>
            </a:r>
          </a:p>
          <a:p>
            <a:endParaRPr lang="en-US" sz="2400" dirty="0"/>
          </a:p>
          <a:p>
            <a:pPr marL="457200" indent="-457200">
              <a:buFont typeface="+mj-lt"/>
              <a:buAutoNum type="arabicPeriod" startAt="2"/>
            </a:pPr>
            <a:r>
              <a:rPr lang="en-US" sz="2400" dirty="0"/>
              <a:t>Index of next reaction, </a:t>
            </a:r>
            <a:r>
              <a:rPr lang="en-US" sz="2400" i="1" dirty="0"/>
              <a:t>j,</a:t>
            </a:r>
            <a:r>
              <a:rPr lang="en-US" sz="2400" dirty="0"/>
              <a:t> is chosen using so probability of each reaction firing is proportional to its rate.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029A30-B31A-2046-9370-7485A93487C1}"/>
                  </a:ext>
                </a:extLst>
              </p:cNvPr>
              <p:cNvSpPr txBox="1"/>
              <p:nvPr/>
            </p:nvSpPr>
            <p:spPr>
              <a:xfrm>
                <a:off x="5726345" y="3832251"/>
                <a:ext cx="3404265" cy="76412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𝜏</m:t>
                      </m:r>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m:t>
                          </m:r>
                          <m:func>
                            <m:funcPr>
                              <m:ctrlPr>
                                <a:rPr lang="en-US" sz="2400" b="0" i="1" smtClean="0">
                                  <a:latin typeface="Cambria Math" panose="02040503050406030204" pitchFamily="18" charset="0"/>
                                  <a:ea typeface="Cambria Math" panose="02040503050406030204" pitchFamily="18" charset="0"/>
                                </a:rPr>
                              </m:ctrlPr>
                            </m:funcPr>
                            <m:fName>
                              <m:r>
                                <m:rPr>
                                  <m:sty m:val="p"/>
                                </m:rPr>
                                <a:rPr lang="en-US" sz="2400" b="0" i="0" smtClean="0">
                                  <a:latin typeface="Cambria Math" panose="02040503050406030204" pitchFamily="18" charset="0"/>
                                  <a:ea typeface="Cambria Math" panose="02040503050406030204" pitchFamily="18" charset="0"/>
                                </a:rPr>
                                <m:t>ln</m:t>
                              </m:r>
                            </m:fName>
                            <m:e>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b="0" i="1" smtClean="0">
                                      <a:solidFill>
                                        <a:srgbClr val="C00000"/>
                                      </a:solidFill>
                                      <a:latin typeface="Cambria Math" panose="02040503050406030204" pitchFamily="18" charset="0"/>
                                      <a:ea typeface="Cambria Math" panose="02040503050406030204" pitchFamily="18" charset="0"/>
                                    </a:rPr>
                                    <m:t>𝜌</m:t>
                                  </m:r>
                                </m:e>
                                <m:sub>
                                  <m:r>
                                    <a:rPr lang="en-US" sz="2400" b="0" i="1" smtClean="0">
                                      <a:solidFill>
                                        <a:srgbClr val="C00000"/>
                                      </a:solidFill>
                                      <a:latin typeface="Cambria Math" panose="02040503050406030204" pitchFamily="18" charset="0"/>
                                      <a:ea typeface="Cambria Math" panose="02040503050406030204" pitchFamily="18" charset="0"/>
                                    </a:rPr>
                                    <m:t>1</m:t>
                                  </m:r>
                                </m:sub>
                              </m:sSub>
                            </m:e>
                          </m:func>
                        </m:num>
                        <m:den>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0</m:t>
                              </m:r>
                            </m:sub>
                          </m:sSub>
                        </m:den>
                      </m:f>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𝑡</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𝜏</m:t>
                      </m:r>
                    </m:oMath>
                  </m:oMathPara>
                </a14:m>
                <a:endParaRPr lang="en-US" sz="2400" dirty="0"/>
              </a:p>
            </p:txBody>
          </p:sp>
        </mc:Choice>
        <mc:Fallback xmlns="">
          <p:sp>
            <p:nvSpPr>
              <p:cNvPr id="9" name="TextBox 8">
                <a:extLst>
                  <a:ext uri="{FF2B5EF4-FFF2-40B4-BE49-F238E27FC236}">
                    <a16:creationId xmlns:a16="http://schemas.microsoft.com/office/drawing/2014/main" id="{7F029A30-B31A-2046-9370-7485A93487C1}"/>
                  </a:ext>
                </a:extLst>
              </p:cNvPr>
              <p:cNvSpPr txBox="1">
                <a:spLocks noRot="1" noChangeAspect="1" noMove="1" noResize="1" noEditPoints="1" noAdjustHandles="1" noChangeArrowheads="1" noChangeShapeType="1" noTextEdit="1"/>
              </p:cNvSpPr>
              <p:nvPr/>
            </p:nvSpPr>
            <p:spPr>
              <a:xfrm>
                <a:off x="5726345" y="3832251"/>
                <a:ext cx="3404265" cy="764120"/>
              </a:xfrm>
              <a:prstGeom prst="rect">
                <a:avLst/>
              </a:prstGeom>
              <a:blipFill>
                <a:blip r:embed="rId4"/>
                <a:stretch>
                  <a:fillRect l="-372" t="-1639" r="-372" b="-6557"/>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78BD3E79-BC02-1B47-812C-883B265F77DC}"/>
              </a:ext>
            </a:extLst>
          </p:cNvPr>
          <p:cNvGrpSpPr/>
          <p:nvPr/>
        </p:nvGrpSpPr>
        <p:grpSpPr>
          <a:xfrm>
            <a:off x="7010399" y="5683514"/>
            <a:ext cx="3200401" cy="277091"/>
            <a:chOff x="6400800" y="5939774"/>
            <a:chExt cx="3200401" cy="277091"/>
          </a:xfrm>
        </p:grpSpPr>
        <p:cxnSp>
          <p:nvCxnSpPr>
            <p:cNvPr id="12" name="Straight Arrow Connector 11">
              <a:extLst>
                <a:ext uri="{FF2B5EF4-FFF2-40B4-BE49-F238E27FC236}">
                  <a16:creationId xmlns:a16="http://schemas.microsoft.com/office/drawing/2014/main" id="{3926315E-7E17-9B40-A09D-38BA80F7B84E}"/>
                </a:ext>
              </a:extLst>
            </p:cNvPr>
            <p:cNvCxnSpPr/>
            <p:nvPr/>
          </p:nvCxnSpPr>
          <p:spPr>
            <a:xfrm>
              <a:off x="6400800" y="6078320"/>
              <a:ext cx="3186546" cy="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21FDD1C2-9A96-264D-A43A-4871FFE8D4D3}"/>
                </a:ext>
              </a:extLst>
            </p:cNvPr>
            <p:cNvCxnSpPr>
              <a:cxnSpLocks/>
            </p:cNvCxnSpPr>
            <p:nvPr/>
          </p:nvCxnSpPr>
          <p:spPr>
            <a:xfrm rot="16200000">
              <a:off x="9462655" y="6078320"/>
              <a:ext cx="277091" cy="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39190ED-8F75-5847-A626-D9D1F82E89A7}"/>
                </a:ext>
              </a:extLst>
            </p:cNvPr>
            <p:cNvCxnSpPr>
              <a:cxnSpLocks/>
            </p:cNvCxnSpPr>
            <p:nvPr/>
          </p:nvCxnSpPr>
          <p:spPr>
            <a:xfrm rot="16200000">
              <a:off x="6269068" y="6078320"/>
              <a:ext cx="277091" cy="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A650E92-9D6A-7B4C-AB9F-56ACFE286DF9}"/>
                </a:ext>
              </a:extLst>
            </p:cNvPr>
            <p:cNvCxnSpPr>
              <a:cxnSpLocks/>
            </p:cNvCxnSpPr>
            <p:nvPr/>
          </p:nvCxnSpPr>
          <p:spPr>
            <a:xfrm rot="16200000">
              <a:off x="9164669" y="6078320"/>
              <a:ext cx="277091" cy="0"/>
            </a:xfrm>
            <a:prstGeom prst="straightConnector1">
              <a:avLst/>
            </a:prstGeom>
            <a:ln w="28575">
              <a:headEnd type="none"/>
              <a:tailEnd type="non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B0F6D6A-C5BD-5246-885F-B8A5E0E44809}"/>
                  </a:ext>
                </a:extLst>
              </p:cNvPr>
              <p:cNvSpPr txBox="1"/>
              <p:nvPr/>
            </p:nvSpPr>
            <p:spPr>
              <a:xfrm>
                <a:off x="8301433" y="5242714"/>
                <a:ext cx="238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oMath>
                  </m:oMathPara>
                </a14:m>
                <a:endParaRPr lang="en-US" dirty="0"/>
              </a:p>
            </p:txBody>
          </p:sp>
        </mc:Choice>
        <mc:Fallback xmlns="">
          <p:sp>
            <p:nvSpPr>
              <p:cNvPr id="19" name="TextBox 18">
                <a:extLst>
                  <a:ext uri="{FF2B5EF4-FFF2-40B4-BE49-F238E27FC236}">
                    <a16:creationId xmlns:a16="http://schemas.microsoft.com/office/drawing/2014/main" id="{7B0F6D6A-C5BD-5246-885F-B8A5E0E44809}"/>
                  </a:ext>
                </a:extLst>
              </p:cNvPr>
              <p:cNvSpPr txBox="1">
                <a:spLocks noRot="1" noChangeAspect="1" noMove="1" noResize="1" noEditPoints="1" noAdjustHandles="1" noChangeArrowheads="1" noChangeShapeType="1" noTextEdit="1"/>
              </p:cNvSpPr>
              <p:nvPr/>
            </p:nvSpPr>
            <p:spPr>
              <a:xfrm>
                <a:off x="8301433" y="5242714"/>
                <a:ext cx="238527" cy="276999"/>
              </a:xfrm>
              <a:prstGeom prst="rect">
                <a:avLst/>
              </a:prstGeom>
              <a:blipFill>
                <a:blip r:embed="rId5"/>
                <a:stretch>
                  <a:fillRect l="-15789" r="-5263" b="-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C99C786-16EE-2340-9CDA-EB77A674D2DB}"/>
                  </a:ext>
                </a:extLst>
              </p:cNvPr>
              <p:cNvSpPr txBox="1"/>
              <p:nvPr/>
            </p:nvSpPr>
            <p:spPr>
              <a:xfrm>
                <a:off x="9945972" y="5240744"/>
                <a:ext cx="243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oMath>
                  </m:oMathPara>
                </a14:m>
                <a:endParaRPr lang="en-US" dirty="0"/>
              </a:p>
            </p:txBody>
          </p:sp>
        </mc:Choice>
        <mc:Fallback xmlns="">
          <p:sp>
            <p:nvSpPr>
              <p:cNvPr id="21" name="TextBox 20">
                <a:extLst>
                  <a:ext uri="{FF2B5EF4-FFF2-40B4-BE49-F238E27FC236}">
                    <a16:creationId xmlns:a16="http://schemas.microsoft.com/office/drawing/2014/main" id="{1C99C786-16EE-2340-9CDA-EB77A674D2DB}"/>
                  </a:ext>
                </a:extLst>
              </p:cNvPr>
              <p:cNvSpPr txBox="1">
                <a:spLocks noRot="1" noChangeAspect="1" noMove="1" noResize="1" noEditPoints="1" noAdjustHandles="1" noChangeArrowheads="1" noChangeShapeType="1" noTextEdit="1"/>
              </p:cNvSpPr>
              <p:nvPr/>
            </p:nvSpPr>
            <p:spPr>
              <a:xfrm>
                <a:off x="9945972" y="5240744"/>
                <a:ext cx="243848" cy="276999"/>
              </a:xfrm>
              <a:prstGeom prst="rect">
                <a:avLst/>
              </a:prstGeom>
              <a:blipFill>
                <a:blip r:embed="rId6"/>
                <a:stretch>
                  <a:fillRect l="-10000" r="-5000"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EFC4EB1-C2C5-8348-B4CF-6ED9632FA121}"/>
                  </a:ext>
                </a:extLst>
              </p:cNvPr>
              <p:cNvSpPr/>
              <p:nvPr/>
            </p:nvSpPr>
            <p:spPr>
              <a:xfrm>
                <a:off x="8539960" y="5931577"/>
                <a:ext cx="5595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ea typeface="Cambria Math" panose="02040503050406030204" pitchFamily="18" charset="0"/>
                            </a:rPr>
                          </m:ctrlPr>
                        </m:sSubPr>
                        <m:e>
                          <m:r>
                            <a:rPr lang="en-US" sz="2400" i="1">
                              <a:solidFill>
                                <a:srgbClr val="C00000"/>
                              </a:solidFill>
                              <a:latin typeface="Cambria Math" panose="02040503050406030204" pitchFamily="18" charset="0"/>
                              <a:ea typeface="Cambria Math" panose="02040503050406030204" pitchFamily="18" charset="0"/>
                            </a:rPr>
                            <m:t>𝜌</m:t>
                          </m:r>
                        </m:e>
                        <m:sub>
                          <m:r>
                            <a:rPr lang="en-US" sz="2400" b="0" i="1" smtClean="0">
                              <a:solidFill>
                                <a:srgbClr val="C00000"/>
                              </a:solidFill>
                              <a:latin typeface="Cambria Math" panose="02040503050406030204" pitchFamily="18" charset="0"/>
                              <a:ea typeface="Cambria Math" panose="02040503050406030204" pitchFamily="18" charset="0"/>
                            </a:rPr>
                            <m:t>2</m:t>
                          </m:r>
                        </m:sub>
                      </m:sSub>
                    </m:oMath>
                  </m:oMathPara>
                </a14:m>
                <a:endParaRPr lang="en-US" sz="2400" dirty="0"/>
              </a:p>
            </p:txBody>
          </p:sp>
        </mc:Choice>
        <mc:Fallback xmlns="">
          <p:sp>
            <p:nvSpPr>
              <p:cNvPr id="23" name="Rectangle 22">
                <a:extLst>
                  <a:ext uri="{FF2B5EF4-FFF2-40B4-BE49-F238E27FC236}">
                    <a16:creationId xmlns:a16="http://schemas.microsoft.com/office/drawing/2014/main" id="{EEFC4EB1-C2C5-8348-B4CF-6ED9632FA121}"/>
                  </a:ext>
                </a:extLst>
              </p:cNvPr>
              <p:cNvSpPr>
                <a:spLocks noRot="1" noChangeAspect="1" noMove="1" noResize="1" noEditPoints="1" noAdjustHandles="1" noChangeArrowheads="1" noChangeShapeType="1" noTextEdit="1"/>
              </p:cNvSpPr>
              <p:nvPr/>
            </p:nvSpPr>
            <p:spPr>
              <a:xfrm>
                <a:off x="8539960" y="5931577"/>
                <a:ext cx="559576" cy="461665"/>
              </a:xfrm>
              <a:prstGeom prst="rect">
                <a:avLst/>
              </a:prstGeom>
              <a:blipFill>
                <a:blip r:embed="rId7"/>
                <a:stretch>
                  <a:fillRect b="-8108"/>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D7C61F8E-D907-7D47-8276-374BBEF527DC}"/>
              </a:ext>
            </a:extLst>
          </p:cNvPr>
          <p:cNvCxnSpPr>
            <a:cxnSpLocks/>
          </p:cNvCxnSpPr>
          <p:nvPr/>
        </p:nvCxnSpPr>
        <p:spPr>
          <a:xfrm flipV="1">
            <a:off x="8758104" y="5842608"/>
            <a:ext cx="0" cy="23280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2B34DE7A-F0A5-CF48-9709-33951FE704FD}"/>
                  </a:ext>
                </a:extLst>
              </p:cNvPr>
              <p:cNvSpPr/>
              <p:nvPr/>
            </p:nvSpPr>
            <p:spPr>
              <a:xfrm>
                <a:off x="1273657" y="5700744"/>
                <a:ext cx="2422715" cy="461665"/>
              </a:xfrm>
              <a:prstGeom prst="rect">
                <a:avLst/>
              </a:prstGeom>
            </p:spPr>
            <p:txBody>
              <a:bodyPr wrap="none">
                <a:spAutoFit/>
              </a:bodyPr>
              <a:lstStyle/>
              <a:p>
                <a14:m>
                  <m:oMath xmlns:m="http://schemas.openxmlformats.org/officeDocument/2006/math">
                    <m:r>
                      <a:rPr lang="en-US" sz="2400" b="1" i="1" smtClean="0">
                        <a:latin typeface="Cambria Math" panose="02040503050406030204" pitchFamily="18" charset="0"/>
                        <a:ea typeface="Cambria Math" panose="02040503050406030204" pitchFamily="18" charset="0"/>
                      </a:rPr>
                      <m:t>𝑿</m:t>
                    </m:r>
                    <m:d>
                      <m:dPr>
                        <m:ctrlPr>
                          <a:rPr lang="en-US" sz="2400" i="1">
                            <a:latin typeface="Cambria Math" panose="02040503050406030204" pitchFamily="18" charset="0"/>
                            <a:ea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𝜏</m:t>
                        </m:r>
                      </m:e>
                    </m:d>
                  </m:oMath>
                </a14:m>
                <a:r>
                  <a:rPr lang="en-US" sz="2400" dirty="0"/>
                  <a:t>=</a:t>
                </a:r>
                <a:r>
                  <a:rPr lang="en-US" sz="2400" b="1" dirty="0">
                    <a:ea typeface="Cambria Math" panose="02040503050406030204" pitchFamily="18" charset="0"/>
                  </a:rPr>
                  <a:t> </a:t>
                </a:r>
                <a14:m>
                  <m:oMath xmlns:m="http://schemas.openxmlformats.org/officeDocument/2006/math">
                    <m:r>
                      <a:rPr lang="en-US" sz="2400" b="1" i="1">
                        <a:latin typeface="Cambria Math" panose="02040503050406030204" pitchFamily="18" charset="0"/>
                        <a:ea typeface="Cambria Math" panose="02040503050406030204" pitchFamily="18" charset="0"/>
                      </a:rPr>
                      <m:t>𝑿</m:t>
                    </m:r>
                    <m:d>
                      <m:dPr>
                        <m:ctrlPr>
                          <a:rPr lang="en-US" sz="2400" i="1">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0</m:t>
                        </m:r>
                      </m:e>
                    </m:d>
                    <m:r>
                      <a:rPr lang="en-US" sz="2400" b="0" i="1" smtClean="0">
                        <a:latin typeface="Cambria Math" panose="02040503050406030204" pitchFamily="18" charset="0"/>
                        <a:ea typeface="Cambria Math" panose="02040503050406030204" pitchFamily="18" charset="0"/>
                      </a:rPr>
                      <m:t>+</m:t>
                    </m:r>
                    <m:sSub>
                      <m:sSubPr>
                        <m:ctrlPr>
                          <a:rPr lang="en-US" sz="2400" b="0" i="1" smtClean="0">
                            <a:solidFill>
                              <a:srgbClr val="C00000"/>
                            </a:solidFill>
                            <a:latin typeface="Cambria Math" panose="02040503050406030204" pitchFamily="18" charset="0"/>
                            <a:ea typeface="Cambria Math" panose="02040503050406030204" pitchFamily="18" charset="0"/>
                          </a:rPr>
                        </m:ctrlPr>
                      </m:sSubPr>
                      <m:e>
                        <m:r>
                          <a:rPr lang="en-US" sz="2400" b="1" i="1" smtClean="0">
                            <a:solidFill>
                              <a:srgbClr val="C00000"/>
                            </a:solidFill>
                            <a:latin typeface="Cambria Math" panose="02040503050406030204" pitchFamily="18" charset="0"/>
                            <a:ea typeface="Cambria Math" panose="02040503050406030204" pitchFamily="18" charset="0"/>
                          </a:rPr>
                          <m:t>𝑺</m:t>
                        </m:r>
                      </m:e>
                      <m:sub>
                        <m:r>
                          <a:rPr lang="en-US" sz="2400" b="0" i="1" smtClean="0">
                            <a:solidFill>
                              <a:srgbClr val="C00000"/>
                            </a:solidFill>
                            <a:latin typeface="Cambria Math" panose="02040503050406030204" pitchFamily="18" charset="0"/>
                            <a:ea typeface="Cambria Math" panose="02040503050406030204" pitchFamily="18" charset="0"/>
                          </a:rPr>
                          <m:t>1</m:t>
                        </m:r>
                      </m:sub>
                    </m:sSub>
                  </m:oMath>
                </a14:m>
                <a:endParaRPr lang="en-US" sz="2400" dirty="0"/>
              </a:p>
            </p:txBody>
          </p:sp>
        </mc:Choice>
        <mc:Fallback xmlns="">
          <p:sp>
            <p:nvSpPr>
              <p:cNvPr id="26" name="Rectangle 25">
                <a:extLst>
                  <a:ext uri="{FF2B5EF4-FFF2-40B4-BE49-F238E27FC236}">
                    <a16:creationId xmlns:a16="http://schemas.microsoft.com/office/drawing/2014/main" id="{2B34DE7A-F0A5-CF48-9709-33951FE704FD}"/>
                  </a:ext>
                </a:extLst>
              </p:cNvPr>
              <p:cNvSpPr>
                <a:spLocks noRot="1" noChangeAspect="1" noMove="1" noResize="1" noEditPoints="1" noAdjustHandles="1" noChangeArrowheads="1" noChangeShapeType="1" noTextEdit="1"/>
              </p:cNvSpPr>
              <p:nvPr/>
            </p:nvSpPr>
            <p:spPr>
              <a:xfrm>
                <a:off x="1273657" y="5700744"/>
                <a:ext cx="2422715" cy="461665"/>
              </a:xfrm>
              <a:prstGeom prst="rect">
                <a:avLst/>
              </a:prstGeom>
              <a:blipFill>
                <a:blip r:embed="rId8"/>
                <a:stretch>
                  <a:fillRect t="-8108"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E08432FF-07E4-CC47-BB6F-37959E67960A}"/>
                  </a:ext>
                </a:extLst>
              </p:cNvPr>
              <p:cNvSpPr/>
              <p:nvPr/>
            </p:nvSpPr>
            <p:spPr>
              <a:xfrm>
                <a:off x="4025822" y="5403315"/>
                <a:ext cx="1738233" cy="1068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solidFill>
                                <a:srgbClr val="C00000"/>
                              </a:solidFill>
                              <a:latin typeface="Cambria Math" panose="02040503050406030204" pitchFamily="18" charset="0"/>
                              <a:ea typeface="Cambria Math" panose="02040503050406030204" pitchFamily="18" charset="0"/>
                            </a:rPr>
                          </m:ctrlPr>
                        </m:sSubPr>
                        <m:e>
                          <m:r>
                            <a:rPr lang="en-US" sz="2400" b="1" i="1">
                              <a:solidFill>
                                <a:srgbClr val="C00000"/>
                              </a:solidFill>
                              <a:latin typeface="Cambria Math" panose="02040503050406030204" pitchFamily="18" charset="0"/>
                              <a:ea typeface="Cambria Math" panose="02040503050406030204" pitchFamily="18" charset="0"/>
                            </a:rPr>
                            <m:t>𝑺</m:t>
                          </m:r>
                        </m:e>
                        <m:sub>
                          <m:r>
                            <a:rPr lang="en-US" sz="2400" i="1">
                              <a:solidFill>
                                <a:srgbClr val="C00000"/>
                              </a:solidFill>
                              <a:latin typeface="Cambria Math" panose="02040503050406030204" pitchFamily="18" charset="0"/>
                              <a:ea typeface="Cambria Math" panose="02040503050406030204" pitchFamily="18" charset="0"/>
                            </a:rPr>
                            <m:t>1</m:t>
                          </m:r>
                        </m:sub>
                      </m:sSub>
                      <m:r>
                        <a:rPr lang="en-US" sz="2400" b="0" i="1" smtClean="0">
                          <a:solidFill>
                            <a:srgbClr val="C00000"/>
                          </a:solidFill>
                          <a:latin typeface="Cambria Math" panose="02040503050406030204" pitchFamily="18" charset="0"/>
                          <a:ea typeface="Cambria Math" panose="02040503050406030204" pitchFamily="18" charset="0"/>
                        </a:rPr>
                        <m:t>=</m:t>
                      </m:r>
                      <m:d>
                        <m:dPr>
                          <m:ctrlPr>
                            <a:rPr lang="en-US" sz="2400" b="0" i="1" smtClean="0">
                              <a:solidFill>
                                <a:srgbClr val="C00000"/>
                              </a:solidFill>
                              <a:latin typeface="Cambria Math" panose="02040503050406030204" pitchFamily="18" charset="0"/>
                              <a:ea typeface="Cambria Math" panose="02040503050406030204" pitchFamily="18" charset="0"/>
                            </a:rPr>
                          </m:ctrlPr>
                        </m:dPr>
                        <m:e>
                          <m:m>
                            <m:mPr>
                              <m:mcs>
                                <m:mc>
                                  <m:mcPr>
                                    <m:count m:val="1"/>
                                    <m:mcJc m:val="center"/>
                                  </m:mcPr>
                                </m:mc>
                              </m:mcs>
                              <m:ctrlPr>
                                <a:rPr lang="en-US" sz="2400" b="0" i="1" smtClean="0">
                                  <a:solidFill>
                                    <a:srgbClr val="C00000"/>
                                  </a:solidFill>
                                  <a:latin typeface="Cambria Math" panose="02040503050406030204" pitchFamily="18" charset="0"/>
                                  <a:ea typeface="Cambria Math" panose="02040503050406030204" pitchFamily="18" charset="0"/>
                                </a:rPr>
                              </m:ctrlPr>
                            </m:mPr>
                            <m:mr>
                              <m:e>
                                <m:r>
                                  <m:rPr>
                                    <m:brk m:alnAt="7"/>
                                  </m:rPr>
                                  <a:rPr lang="en-US" sz="2400" b="0" i="1" smtClean="0">
                                    <a:solidFill>
                                      <a:srgbClr val="C00000"/>
                                    </a:solidFill>
                                    <a:latin typeface="Cambria Math" panose="02040503050406030204" pitchFamily="18" charset="0"/>
                                    <a:ea typeface="Cambria Math" panose="02040503050406030204" pitchFamily="18" charset="0"/>
                                  </a:rPr>
                                  <m:t>−</m:t>
                                </m:r>
                                <m:r>
                                  <a:rPr lang="en-US" sz="2400" b="0" i="1" smtClean="0">
                                    <a:solidFill>
                                      <a:srgbClr val="C00000"/>
                                    </a:solidFill>
                                    <a:latin typeface="Cambria Math" panose="02040503050406030204" pitchFamily="18" charset="0"/>
                                    <a:ea typeface="Cambria Math" panose="02040503050406030204" pitchFamily="18" charset="0"/>
                                  </a:rPr>
                                  <m:t>1</m:t>
                                </m:r>
                              </m:e>
                            </m:mr>
                            <m:mr>
                              <m:e>
                                <m:r>
                                  <a:rPr lang="en-US" sz="2400" b="0" i="1" smtClean="0">
                                    <a:solidFill>
                                      <a:srgbClr val="C00000"/>
                                    </a:solidFill>
                                    <a:latin typeface="Cambria Math" panose="02040503050406030204" pitchFamily="18" charset="0"/>
                                    <a:ea typeface="Cambria Math" panose="02040503050406030204" pitchFamily="18" charset="0"/>
                                  </a:rPr>
                                  <m:t>1</m:t>
                                </m:r>
                              </m:e>
                            </m:mr>
                            <m:mr>
                              <m:e>
                                <m:r>
                                  <a:rPr lang="en-US" sz="2400" b="0" i="1" smtClean="0">
                                    <a:solidFill>
                                      <a:srgbClr val="C00000"/>
                                    </a:solidFill>
                                    <a:latin typeface="Cambria Math" panose="02040503050406030204" pitchFamily="18" charset="0"/>
                                    <a:ea typeface="Cambria Math" panose="02040503050406030204" pitchFamily="18" charset="0"/>
                                  </a:rPr>
                                  <m:t>0</m:t>
                                </m:r>
                              </m:e>
                            </m:mr>
                          </m:m>
                        </m:e>
                      </m:d>
                    </m:oMath>
                  </m:oMathPara>
                </a14:m>
                <a:endParaRPr lang="en-US" sz="2400" dirty="0"/>
              </a:p>
            </p:txBody>
          </p:sp>
        </mc:Choice>
        <mc:Fallback xmlns="">
          <p:sp>
            <p:nvSpPr>
              <p:cNvPr id="27" name="Rectangle 26">
                <a:extLst>
                  <a:ext uri="{FF2B5EF4-FFF2-40B4-BE49-F238E27FC236}">
                    <a16:creationId xmlns:a16="http://schemas.microsoft.com/office/drawing/2014/main" id="{E08432FF-07E4-CC47-BB6F-37959E67960A}"/>
                  </a:ext>
                </a:extLst>
              </p:cNvPr>
              <p:cNvSpPr>
                <a:spLocks noRot="1" noChangeAspect="1" noMove="1" noResize="1" noEditPoints="1" noAdjustHandles="1" noChangeArrowheads="1" noChangeShapeType="1" noTextEdit="1"/>
              </p:cNvSpPr>
              <p:nvPr/>
            </p:nvSpPr>
            <p:spPr>
              <a:xfrm>
                <a:off x="4025822" y="5403315"/>
                <a:ext cx="1738233" cy="1068947"/>
              </a:xfrm>
              <a:prstGeom prst="rect">
                <a:avLst/>
              </a:prstGeom>
              <a:blipFill>
                <a:blip r:embed="rId9"/>
                <a:stretch>
                  <a:fillRect b="-3488"/>
                </a:stretch>
              </a:blipFill>
            </p:spPr>
            <p:txBody>
              <a:bodyPr/>
              <a:lstStyle/>
              <a:p>
                <a:r>
                  <a:rPr lang="en-US">
                    <a:noFill/>
                  </a:rPr>
                  <a:t> </a:t>
                </a:r>
              </a:p>
            </p:txBody>
          </p:sp>
        </mc:Fallback>
      </mc:AlternateContent>
      <p:cxnSp>
        <p:nvCxnSpPr>
          <p:cNvPr id="29" name="Curved Connector 28">
            <a:extLst>
              <a:ext uri="{FF2B5EF4-FFF2-40B4-BE49-F238E27FC236}">
                <a16:creationId xmlns:a16="http://schemas.microsoft.com/office/drawing/2014/main" id="{E129BAB2-7A96-6144-9A09-7F8082FBE385}"/>
              </a:ext>
            </a:extLst>
          </p:cNvPr>
          <p:cNvCxnSpPr>
            <a:cxnSpLocks/>
          </p:cNvCxnSpPr>
          <p:nvPr/>
        </p:nvCxnSpPr>
        <p:spPr>
          <a:xfrm rot="10800000" flipH="1">
            <a:off x="774848" y="4214312"/>
            <a:ext cx="30609" cy="1688987"/>
          </a:xfrm>
          <a:prstGeom prst="curvedConnector3">
            <a:avLst>
              <a:gd name="adj1" fmla="val -746839"/>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F73E354-8037-2B4E-9DCB-6D0CE010BE74}"/>
              </a:ext>
            </a:extLst>
          </p:cNvPr>
          <p:cNvSpPr txBox="1"/>
          <p:nvPr/>
        </p:nvSpPr>
        <p:spPr>
          <a:xfrm>
            <a:off x="6760206" y="1036936"/>
            <a:ext cx="3307690" cy="83099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2400" dirty="0" err="1"/>
              <a:t>BioNetGen’s</a:t>
            </a:r>
            <a:r>
              <a:rPr lang="en-US" sz="2400" dirty="0"/>
              <a:t> </a:t>
            </a:r>
            <a:r>
              <a:rPr lang="en-US" sz="2400" dirty="0" err="1">
                <a:latin typeface="Monaco" pitchFamily="2" charset="77"/>
              </a:rPr>
              <a:t>ssa</a:t>
            </a:r>
            <a:r>
              <a:rPr lang="en-US" sz="2400" dirty="0"/>
              <a:t> method</a:t>
            </a:r>
          </a:p>
        </p:txBody>
      </p:sp>
    </p:spTree>
    <p:extLst>
      <p:ext uri="{BB962C8B-B14F-4D97-AF65-F5344CB8AC3E}">
        <p14:creationId xmlns:p14="http://schemas.microsoft.com/office/powerpoint/2010/main" val="162405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8" grpId="0" build="allAtOnce"/>
      <p:bldP spid="9" grpId="0"/>
      <p:bldP spid="19" grpId="0"/>
      <p:bldP spid="21" grpId="0"/>
      <p:bldP spid="26" grpId="0"/>
      <p:bldP spid="27" grpId="0"/>
      <p:bldP spid="40"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110</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7"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t>
            </a:r>
            <a:r>
              <a:rPr lang="en-US" sz="2000">
                <a:solidFill>
                  <a:prstClr val="black"/>
                </a:solidFill>
              </a:rPr>
              <a:t>and select Copy.</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5084738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111</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7" cy="5137746"/>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55134352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112</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6" cy="5137746"/>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5875793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113</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6" cy="5137745"/>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33453394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114</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6" cy="5137745"/>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955999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115</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4" cy="5137745"/>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134245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116</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4" cy="5137744"/>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6519468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117</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3" cy="5137744"/>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457200" indent="-457200">
              <a:buFont typeface="+mj-lt"/>
              <a:buAutoNum type="arabicPeriod"/>
            </a:pPr>
            <a:r>
              <a:rPr lang="en-US" sz="2000" dirty="0">
                <a:solidFill>
                  <a:prstClr val="black"/>
                </a:solidFill>
              </a:rPr>
              <a:t>Fill in remaining items.</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85396361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118</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3" cy="51377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457200" indent="-457200">
              <a:buFont typeface="+mj-lt"/>
              <a:buAutoNum type="arabicPeriod"/>
            </a:pPr>
            <a:r>
              <a:rPr lang="en-US" sz="2000" dirty="0">
                <a:solidFill>
                  <a:prstClr val="black"/>
                </a:solidFill>
              </a:rPr>
              <a:t>Fill in remaining items.</a:t>
            </a:r>
          </a:p>
          <a:p>
            <a:pPr marL="457200" indent="-457200">
              <a:buFont typeface="+mj-lt"/>
              <a:buAutoNum type="arabicPeriod"/>
            </a:pPr>
            <a:r>
              <a:rPr lang="en-US" sz="2000" dirty="0">
                <a:solidFill>
                  <a:prstClr val="black"/>
                </a:solidFill>
              </a:rPr>
              <a:t>Run BNG.</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4299296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119</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564616"/>
            <a:ext cx="7715691" cy="51377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457200" indent="-457200">
              <a:buFont typeface="+mj-lt"/>
              <a:buAutoNum type="arabicPeriod"/>
            </a:pPr>
            <a:r>
              <a:rPr lang="en-US" sz="2000" dirty="0">
                <a:solidFill>
                  <a:prstClr val="black"/>
                </a:solidFill>
              </a:rPr>
              <a:t>Fill in remaining items.</a:t>
            </a:r>
          </a:p>
          <a:p>
            <a:pPr marL="457200" indent="-457200">
              <a:buFont typeface="+mj-lt"/>
              <a:buAutoNum type="arabicPeriod"/>
            </a:pPr>
            <a:r>
              <a:rPr lang="en-US" sz="2000" dirty="0">
                <a:solidFill>
                  <a:prstClr val="black"/>
                </a:solidFill>
              </a:rPr>
              <a:t>Run BNG.</a:t>
            </a:r>
          </a:p>
          <a:p>
            <a:pPr marL="457200" indent="-457200">
              <a:buFont typeface="+mj-lt"/>
              <a:buAutoNum type="arabicPeriod"/>
            </a:pPr>
            <a:r>
              <a:rPr lang="en-US" sz="2000" dirty="0">
                <a:solidFill>
                  <a:prstClr val="black"/>
                </a:solidFill>
              </a:rPr>
              <a:t>Click on </a:t>
            </a:r>
            <a:r>
              <a:rPr lang="en-US" sz="2000" dirty="0" err="1">
                <a:solidFill>
                  <a:prstClr val="black"/>
                </a:solidFill>
              </a:rPr>
              <a:t>sir_scan</a:t>
            </a:r>
            <a:r>
              <a:rPr lang="en-US" sz="2000" dirty="0">
                <a:solidFill>
                  <a:prstClr val="black"/>
                </a:solidFill>
              </a:rPr>
              <a:t>/… directory and on sir_scan_R0.scan file (note that I closed the TERMINAL window and </a:t>
            </a:r>
            <a:r>
              <a:rPr lang="en-US" sz="2000" dirty="0" err="1">
                <a:solidFill>
                  <a:prstClr val="black"/>
                </a:solidFill>
              </a:rPr>
              <a:t>autoscaled</a:t>
            </a:r>
            <a:r>
              <a:rPr lang="en-US" sz="2000" dirty="0">
                <a:solidFill>
                  <a:prstClr val="black"/>
                </a:solidFill>
              </a:rPr>
              <a:t> the plot).</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1098246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58975-5B04-EB4B-AEF4-B8031E6C9E79}"/>
              </a:ext>
            </a:extLst>
          </p:cNvPr>
          <p:cNvSpPr>
            <a:spLocks noGrp="1"/>
          </p:cNvSpPr>
          <p:nvPr>
            <p:ph type="title"/>
          </p:nvPr>
        </p:nvSpPr>
        <p:spPr/>
        <p:txBody>
          <a:bodyPr/>
          <a:lstStyle/>
          <a:p>
            <a:r>
              <a:rPr lang="en-US" dirty="0" err="1"/>
              <a:t>BioNetGen</a:t>
            </a:r>
            <a:r>
              <a:rPr lang="en-US" dirty="0"/>
              <a:t> enables the construction, simulation and analysis of RNMs.</a:t>
            </a:r>
          </a:p>
        </p:txBody>
      </p:sp>
      <p:sp>
        <p:nvSpPr>
          <p:cNvPr id="3" name="Slide Number Placeholder 2">
            <a:extLst>
              <a:ext uri="{FF2B5EF4-FFF2-40B4-BE49-F238E27FC236}">
                <a16:creationId xmlns:a16="http://schemas.microsoft.com/office/drawing/2014/main" id="{76B88C4D-1236-3B40-985B-1C729748BB07}"/>
              </a:ext>
            </a:extLst>
          </p:cNvPr>
          <p:cNvSpPr>
            <a:spLocks noGrp="1"/>
          </p:cNvSpPr>
          <p:nvPr>
            <p:ph type="sldNum" sz="quarter" idx="12"/>
          </p:nvPr>
        </p:nvSpPr>
        <p:spPr/>
        <p:txBody>
          <a:bodyPr/>
          <a:lstStyle/>
          <a:p>
            <a:fld id="{DB462117-C16E-694E-B71A-62B7DF557822}" type="slidenum">
              <a:rPr lang="en-US" smtClean="0"/>
              <a:t>12</a:t>
            </a:fld>
            <a:endParaRPr lang="en-US"/>
          </a:p>
        </p:txBody>
      </p:sp>
      <p:pic>
        <p:nvPicPr>
          <p:cNvPr id="6" name="Picture 5">
            <a:extLst>
              <a:ext uri="{FF2B5EF4-FFF2-40B4-BE49-F238E27FC236}">
                <a16:creationId xmlns:a16="http://schemas.microsoft.com/office/drawing/2014/main" id="{9AAA46ED-26E1-B24C-A0E1-DD0A523227C4}"/>
              </a:ext>
            </a:extLst>
          </p:cNvPr>
          <p:cNvPicPr>
            <a:picLocks noChangeAspect="1"/>
          </p:cNvPicPr>
          <p:nvPr/>
        </p:nvPicPr>
        <p:blipFill>
          <a:blip r:embed="rId2"/>
          <a:stretch>
            <a:fillRect/>
          </a:stretch>
        </p:blipFill>
        <p:spPr>
          <a:xfrm>
            <a:off x="1243446" y="1737370"/>
            <a:ext cx="9705108" cy="4012168"/>
          </a:xfrm>
          <a:prstGeom prst="rect">
            <a:avLst/>
          </a:prstGeom>
          <a:ln>
            <a:solidFill>
              <a:srgbClr val="DDD9C3"/>
            </a:solidFill>
          </a:ln>
        </p:spPr>
      </p:pic>
      <p:sp>
        <p:nvSpPr>
          <p:cNvPr id="4" name="TextBox 3">
            <a:extLst>
              <a:ext uri="{FF2B5EF4-FFF2-40B4-BE49-F238E27FC236}">
                <a16:creationId xmlns:a16="http://schemas.microsoft.com/office/drawing/2014/main" id="{48C0CF8F-FD65-F348-8A2F-1BA9656A134E}"/>
              </a:ext>
            </a:extLst>
          </p:cNvPr>
          <p:cNvSpPr txBox="1"/>
          <p:nvPr/>
        </p:nvSpPr>
        <p:spPr>
          <a:xfrm>
            <a:off x="3386667" y="3570077"/>
            <a:ext cx="1524000" cy="369332"/>
          </a:xfrm>
          <a:prstGeom prst="rect">
            <a:avLst/>
          </a:prstGeom>
          <a:solidFill>
            <a:schemeClr val="bg1"/>
          </a:solidFill>
        </p:spPr>
        <p:txBody>
          <a:bodyPr wrap="square" rtlCol="0">
            <a:spAutoFit/>
          </a:bodyPr>
          <a:lstStyle/>
          <a:p>
            <a:r>
              <a:rPr lang="en-US" dirty="0" err="1">
                <a:latin typeface="Monaco" pitchFamily="2" charset="77"/>
              </a:rPr>
              <a:t>bionetgen</a:t>
            </a:r>
            <a:endParaRPr lang="en-US" dirty="0">
              <a:latin typeface="Monaco" pitchFamily="2" charset="77"/>
            </a:endParaRPr>
          </a:p>
        </p:txBody>
      </p:sp>
      <p:sp>
        <p:nvSpPr>
          <p:cNvPr id="5" name="TextBox 4">
            <a:extLst>
              <a:ext uri="{FF2B5EF4-FFF2-40B4-BE49-F238E27FC236}">
                <a16:creationId xmlns:a16="http://schemas.microsoft.com/office/drawing/2014/main" id="{6E9A0176-9544-D944-8550-19D739F15C9E}"/>
              </a:ext>
            </a:extLst>
          </p:cNvPr>
          <p:cNvSpPr txBox="1"/>
          <p:nvPr/>
        </p:nvSpPr>
        <p:spPr>
          <a:xfrm>
            <a:off x="1557868" y="5988975"/>
            <a:ext cx="3499556" cy="461665"/>
          </a:xfrm>
          <a:prstGeom prst="rect">
            <a:avLst/>
          </a:prstGeom>
          <a:noFill/>
          <a:ln>
            <a:noFill/>
          </a:ln>
        </p:spPr>
        <p:txBody>
          <a:bodyPr wrap="square" rtlCol="0">
            <a:spAutoFit/>
          </a:bodyPr>
          <a:lstStyle/>
          <a:p>
            <a:r>
              <a:rPr lang="en-US" sz="2400" dirty="0"/>
              <a:t>Command line interface</a:t>
            </a:r>
            <a:endParaRPr lang="en-US" sz="2000" dirty="0">
              <a:latin typeface="Monaco" pitchFamily="2" charset="77"/>
            </a:endParaRPr>
          </a:p>
        </p:txBody>
      </p:sp>
      <p:sp>
        <p:nvSpPr>
          <p:cNvPr id="7" name="Rectangle 6">
            <a:extLst>
              <a:ext uri="{FF2B5EF4-FFF2-40B4-BE49-F238E27FC236}">
                <a16:creationId xmlns:a16="http://schemas.microsoft.com/office/drawing/2014/main" id="{BD40519D-CAEA-9C40-8277-0D65B3D8A308}"/>
              </a:ext>
            </a:extLst>
          </p:cNvPr>
          <p:cNvSpPr/>
          <p:nvPr/>
        </p:nvSpPr>
        <p:spPr>
          <a:xfrm>
            <a:off x="4910667" y="6081308"/>
            <a:ext cx="4044697" cy="369332"/>
          </a:xfrm>
          <a:prstGeom prst="rect">
            <a:avLst/>
          </a:prstGeom>
          <a:solidFill>
            <a:srgbClr val="DBEEF4"/>
          </a:solidFill>
          <a:ln>
            <a:noFill/>
          </a:ln>
        </p:spPr>
        <p:txBody>
          <a:bodyPr wrap="none">
            <a:spAutoFit/>
          </a:bodyPr>
          <a:lstStyle/>
          <a:p>
            <a:r>
              <a:rPr lang="en-US" dirty="0">
                <a:latin typeface="Monaco" pitchFamily="2" charset="77"/>
              </a:rPr>
              <a:t>&gt;</a:t>
            </a:r>
            <a:r>
              <a:rPr lang="en-US" dirty="0" err="1">
                <a:latin typeface="Monaco" pitchFamily="2" charset="77"/>
              </a:rPr>
              <a:t>bionetgen</a:t>
            </a:r>
            <a:r>
              <a:rPr lang="en-US" dirty="0">
                <a:latin typeface="Monaco" pitchFamily="2" charset="77"/>
              </a:rPr>
              <a:t> run –</a:t>
            </a:r>
            <a:r>
              <a:rPr lang="en-US" dirty="0" err="1">
                <a:latin typeface="Monaco" pitchFamily="2" charset="77"/>
              </a:rPr>
              <a:t>i</a:t>
            </a:r>
            <a:r>
              <a:rPr lang="en-US" dirty="0">
                <a:latin typeface="Monaco" pitchFamily="2" charset="77"/>
              </a:rPr>
              <a:t> </a:t>
            </a:r>
            <a:r>
              <a:rPr lang="en-US" dirty="0" err="1">
                <a:latin typeface="Monaco" pitchFamily="2" charset="77"/>
              </a:rPr>
              <a:t>model.bngl</a:t>
            </a:r>
            <a:endParaRPr lang="en-US" dirty="0"/>
          </a:p>
        </p:txBody>
      </p:sp>
    </p:spTree>
    <p:extLst>
      <p:ext uri="{BB962C8B-B14F-4D97-AF65-F5344CB8AC3E}">
        <p14:creationId xmlns:p14="http://schemas.microsoft.com/office/powerpoint/2010/main" val="248553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dirty="0"/>
              <a:t>Investigating the effect of population size</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120</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564616"/>
            <a:ext cx="7715691" cy="51377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5" name="TextBox 4">
            <a:extLst>
              <a:ext uri="{FF2B5EF4-FFF2-40B4-BE49-F238E27FC236}">
                <a16:creationId xmlns:a16="http://schemas.microsoft.com/office/drawing/2014/main" id="{004FDFB6-15E8-154B-9C98-D13CC1DAA47F}"/>
              </a:ext>
            </a:extLst>
          </p:cNvPr>
          <p:cNvSpPr txBox="1"/>
          <p:nvPr/>
        </p:nvSpPr>
        <p:spPr>
          <a:xfrm>
            <a:off x="3132811" y="4797530"/>
            <a:ext cx="3971087"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Substantial fraction infected below R0=1</a:t>
            </a:r>
          </a:p>
        </p:txBody>
      </p:sp>
      <p:cxnSp>
        <p:nvCxnSpPr>
          <p:cNvPr id="9" name="Straight Arrow Connector 8">
            <a:extLst>
              <a:ext uri="{FF2B5EF4-FFF2-40B4-BE49-F238E27FC236}">
                <a16:creationId xmlns:a16="http://schemas.microsoft.com/office/drawing/2014/main" id="{E0A47734-FDC2-1946-A1D9-61C64AC1BD36}"/>
              </a:ext>
            </a:extLst>
          </p:cNvPr>
          <p:cNvCxnSpPr/>
          <p:nvPr/>
        </p:nvCxnSpPr>
        <p:spPr>
          <a:xfrm>
            <a:off x="7126357" y="4989443"/>
            <a:ext cx="646043" cy="447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6B49E5-0862-C84A-8BFD-C2CDDB6451F1}"/>
              </a:ext>
            </a:extLst>
          </p:cNvPr>
          <p:cNvSpPr txBox="1"/>
          <p:nvPr/>
        </p:nvSpPr>
        <p:spPr>
          <a:xfrm>
            <a:off x="519628" y="5720022"/>
            <a:ext cx="345271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Exercise: </a:t>
            </a:r>
            <a:r>
              <a:rPr lang="en-US" dirty="0"/>
              <a:t>Investigate the effect of increasing N to 10,000</a:t>
            </a:r>
          </a:p>
        </p:txBody>
      </p:sp>
    </p:spTree>
    <p:extLst>
      <p:ext uri="{BB962C8B-B14F-4D97-AF65-F5344CB8AC3E}">
        <p14:creationId xmlns:p14="http://schemas.microsoft.com/office/powerpoint/2010/main" val="180825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dirty="0"/>
              <a:t>Investigating the effect of population size</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121</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564616"/>
            <a:ext cx="7715691" cy="5137742"/>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1" name="TextBox 10">
            <a:extLst>
              <a:ext uri="{FF2B5EF4-FFF2-40B4-BE49-F238E27FC236}">
                <a16:creationId xmlns:a16="http://schemas.microsoft.com/office/drawing/2014/main" id="{C06B49E5-0862-C84A-8BFD-C2CDDB6451F1}"/>
              </a:ext>
            </a:extLst>
          </p:cNvPr>
          <p:cNvSpPr txBox="1"/>
          <p:nvPr/>
        </p:nvSpPr>
        <p:spPr>
          <a:xfrm>
            <a:off x="519628" y="5720022"/>
            <a:ext cx="345271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Exercise: </a:t>
            </a:r>
            <a:r>
              <a:rPr lang="en-US" dirty="0"/>
              <a:t>Investigate the effect of increasing N to 10,000</a:t>
            </a:r>
          </a:p>
        </p:txBody>
      </p:sp>
      <p:sp>
        <p:nvSpPr>
          <p:cNvPr id="12" name="TextBox 11">
            <a:extLst>
              <a:ext uri="{FF2B5EF4-FFF2-40B4-BE49-F238E27FC236}">
                <a16:creationId xmlns:a16="http://schemas.microsoft.com/office/drawing/2014/main" id="{A3DEA07C-48DB-3C41-A6D7-42B94F4B667A}"/>
              </a:ext>
            </a:extLst>
          </p:cNvPr>
          <p:cNvSpPr txBox="1"/>
          <p:nvPr/>
        </p:nvSpPr>
        <p:spPr>
          <a:xfrm>
            <a:off x="499750" y="2252633"/>
            <a:ext cx="3113783"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Infection below R0=1 exhibits much less penetration for a larger population size (for the same number of initial infections).</a:t>
            </a:r>
          </a:p>
        </p:txBody>
      </p:sp>
    </p:spTree>
    <p:extLst>
      <p:ext uri="{BB962C8B-B14F-4D97-AF65-F5344CB8AC3E}">
        <p14:creationId xmlns:p14="http://schemas.microsoft.com/office/powerpoint/2010/main" val="411239143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122</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1" cy="51377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In order to perform a stochastic simulation we need to check that:</a:t>
            </a:r>
          </a:p>
          <a:p>
            <a:pPr marL="457200" indent="-457200">
              <a:buFont typeface="+mj-lt"/>
              <a:buAutoNum type="arabicPeriod"/>
            </a:pPr>
            <a:r>
              <a:rPr lang="en-US" sz="2000" dirty="0"/>
              <a:t>Species concentrations (and rate constants) are in counts, e.g., molecules, individuals, etc.</a:t>
            </a:r>
          </a:p>
          <a:p>
            <a:pPr marL="457200" indent="-457200">
              <a:buFont typeface="+mj-lt"/>
              <a:buAutoNum type="arabicPeriod"/>
            </a:pPr>
            <a:r>
              <a:rPr lang="en-US" sz="2000" dirty="0"/>
              <a:t>Initial concentrations have integer values (BNG will automatically round to the nearest integer, but if this is zero the model may not behave as expected (see points and 2).</a:t>
            </a:r>
          </a:p>
          <a:p>
            <a:pPr marL="457200" indent="-457200">
              <a:buFont typeface="+mj-lt"/>
              <a:buAutoNum type="arabicPeriod"/>
            </a:pPr>
            <a:endParaRPr lang="en-US" sz="2000" dirty="0">
              <a:solidFill>
                <a:prstClr val="black"/>
              </a:solidFill>
            </a:endParaRP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9437458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123</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1" cy="51377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In order to perform a stochastic simulation we need to check that:</a:t>
            </a:r>
          </a:p>
          <a:p>
            <a:pPr marL="457200" indent="-457200">
              <a:buFont typeface="+mj-lt"/>
              <a:buAutoNum type="arabicPeriod"/>
            </a:pPr>
            <a:r>
              <a:rPr lang="en-US" sz="2000" dirty="0"/>
              <a:t>Species concentrations (and rate constants) are in counts, e.g., molecules, individuals, etc.</a:t>
            </a:r>
          </a:p>
          <a:p>
            <a:pPr marL="457200" indent="-457200">
              <a:buFont typeface="+mj-lt"/>
              <a:buAutoNum type="arabicPeriod"/>
            </a:pPr>
            <a:r>
              <a:rPr lang="en-US" sz="2000" dirty="0"/>
              <a:t>Initial concentrations have integer values (BNG will automatically round to the nearest integer, but if this is zero the model may not behave as expected (see points and 2).</a:t>
            </a:r>
          </a:p>
          <a:p>
            <a:pPr marL="457200" indent="-457200">
              <a:buFont typeface="+mj-lt"/>
              <a:buAutoNum type="arabicPeriod"/>
            </a:pPr>
            <a:endParaRPr lang="en-US" sz="2000" dirty="0">
              <a:solidFill>
                <a:prstClr val="black"/>
              </a:solidFill>
            </a:endParaRP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98098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124</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0" cy="51377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endParaRPr lang="en-US" sz="2000" dirty="0">
              <a:solidFill>
                <a:prstClr val="black"/>
              </a:solidFill>
            </a:endParaRP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0145886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125</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0" cy="5137741"/>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8759637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126</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8" cy="5137741"/>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9474086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127</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8" cy="5137741"/>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457200" indent="-457200">
              <a:buFont typeface="+mj-lt"/>
              <a:buAutoNum type="arabicPeriod"/>
            </a:pPr>
            <a:r>
              <a:rPr lang="en-US" sz="2000" dirty="0">
                <a:solidFill>
                  <a:prstClr val="black"/>
                </a:solidFill>
              </a:rPr>
              <a:t>Add the parameter seed to the arguments and set its value to 1.</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64355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128</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8" cy="5137740"/>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457200" indent="-457200">
              <a:buFont typeface="+mj-lt"/>
              <a:buAutoNum type="arabicPeriod"/>
            </a:pPr>
            <a:r>
              <a:rPr lang="en-US" sz="2000" dirty="0">
                <a:solidFill>
                  <a:prstClr val="black"/>
                </a:solidFill>
              </a:rPr>
              <a:t>Add the parameter seed to the arguments and set its value to 1. </a:t>
            </a:r>
          </a:p>
          <a:p>
            <a:pPr marL="457200" lvl="1" indent="0">
              <a:buNone/>
            </a:pPr>
            <a:r>
              <a:rPr lang="en-US" sz="1600" i="1" dirty="0">
                <a:solidFill>
                  <a:prstClr val="black"/>
                </a:solidFill>
              </a:rPr>
              <a:t>This is the value used to seed the random number generator and ensures that we will get the same trajectory each time we run the simulation, which is useful for debugging models.</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05358877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129</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7" cy="5137740"/>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Here are plots showing stochastic trajectories for three different seed values. </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757588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2CEF0-78D8-5C4E-8F69-222ED76B139A}"/>
              </a:ext>
            </a:extLst>
          </p:cNvPr>
          <p:cNvSpPr>
            <a:spLocks noGrp="1"/>
          </p:cNvSpPr>
          <p:nvPr>
            <p:ph type="title"/>
          </p:nvPr>
        </p:nvSpPr>
        <p:spPr/>
        <p:txBody>
          <a:bodyPr>
            <a:normAutofit fontScale="90000"/>
          </a:bodyPr>
          <a:lstStyle/>
          <a:p>
            <a:r>
              <a:rPr lang="en-US" dirty="0" err="1"/>
              <a:t>RuleBender</a:t>
            </a:r>
            <a:r>
              <a:rPr lang="en-US" dirty="0"/>
              <a:t> provides an interactive development environment for </a:t>
            </a:r>
            <a:r>
              <a:rPr lang="en-US" dirty="0" err="1"/>
              <a:t>BioNetGen</a:t>
            </a:r>
            <a:r>
              <a:rPr lang="en-US" dirty="0"/>
              <a:t> Models </a:t>
            </a:r>
          </a:p>
        </p:txBody>
      </p:sp>
      <p:sp>
        <p:nvSpPr>
          <p:cNvPr id="3" name="Slide Number Placeholder 2">
            <a:extLst>
              <a:ext uri="{FF2B5EF4-FFF2-40B4-BE49-F238E27FC236}">
                <a16:creationId xmlns:a16="http://schemas.microsoft.com/office/drawing/2014/main" id="{5631A53B-A638-0E4C-A5AA-377990EC06FB}"/>
              </a:ext>
            </a:extLst>
          </p:cNvPr>
          <p:cNvSpPr>
            <a:spLocks noGrp="1"/>
          </p:cNvSpPr>
          <p:nvPr>
            <p:ph type="sldNum" sz="quarter" idx="12"/>
          </p:nvPr>
        </p:nvSpPr>
        <p:spPr/>
        <p:txBody>
          <a:bodyPr/>
          <a:lstStyle/>
          <a:p>
            <a:fld id="{DB462117-C16E-694E-B71A-62B7DF557822}" type="slidenum">
              <a:rPr lang="en-US" smtClean="0"/>
              <a:t>13</a:t>
            </a:fld>
            <a:endParaRPr lang="en-US"/>
          </a:p>
        </p:txBody>
      </p:sp>
      <p:pic>
        <p:nvPicPr>
          <p:cNvPr id="11" name="Picture 10">
            <a:extLst>
              <a:ext uri="{FF2B5EF4-FFF2-40B4-BE49-F238E27FC236}">
                <a16:creationId xmlns:a16="http://schemas.microsoft.com/office/drawing/2014/main" id="{7B5F93AA-8F60-224A-AEA6-5461379884A6}"/>
              </a:ext>
            </a:extLst>
          </p:cNvPr>
          <p:cNvPicPr>
            <a:picLocks noChangeAspect="1"/>
          </p:cNvPicPr>
          <p:nvPr/>
        </p:nvPicPr>
        <p:blipFill>
          <a:blip r:embed="rId2"/>
          <a:stretch>
            <a:fillRect/>
          </a:stretch>
        </p:blipFill>
        <p:spPr>
          <a:xfrm>
            <a:off x="2026227" y="1853022"/>
            <a:ext cx="8139545" cy="4451833"/>
          </a:xfrm>
          <a:prstGeom prst="rect">
            <a:avLst/>
          </a:prstGeom>
        </p:spPr>
      </p:pic>
    </p:spTree>
    <p:extLst>
      <p:ext uri="{BB962C8B-B14F-4D97-AF65-F5344CB8AC3E}">
        <p14:creationId xmlns:p14="http://schemas.microsoft.com/office/powerpoint/2010/main" val="842961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130</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7" cy="5137740"/>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Here are plots showing stochastic trajectories for three different seed values. </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6" name="Rectangle 5">
            <a:extLst>
              <a:ext uri="{FF2B5EF4-FFF2-40B4-BE49-F238E27FC236}">
                <a16:creationId xmlns:a16="http://schemas.microsoft.com/office/drawing/2014/main" id="{E8531CE3-C561-3647-91F8-58B977F49517}"/>
              </a:ext>
            </a:extLst>
          </p:cNvPr>
          <p:cNvSpPr/>
          <p:nvPr/>
        </p:nvSpPr>
        <p:spPr>
          <a:xfrm>
            <a:off x="403672" y="2899564"/>
            <a:ext cx="3568667"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b="1" dirty="0">
                <a:solidFill>
                  <a:prstClr val="black"/>
                </a:solidFill>
              </a:rPr>
              <a:t>Exercise:</a:t>
            </a:r>
            <a:r>
              <a:rPr lang="en-US" dirty="0">
                <a:solidFill>
                  <a:prstClr val="black"/>
                </a:solidFill>
              </a:rPr>
              <a:t> </a:t>
            </a:r>
          </a:p>
          <a:p>
            <a:pPr marL="457200" indent="-457200">
              <a:buAutoNum type="alphaLcPeriod"/>
            </a:pPr>
            <a:r>
              <a:rPr lang="en-US" dirty="0">
                <a:solidFill>
                  <a:prstClr val="black"/>
                </a:solidFill>
              </a:rPr>
              <a:t>Make a similar set of plots.</a:t>
            </a:r>
          </a:p>
          <a:p>
            <a:pPr marL="457200" indent="-457200">
              <a:buAutoNum type="alphaLcPeriod"/>
            </a:pPr>
            <a:r>
              <a:rPr lang="en-US" dirty="0">
                <a:solidFill>
                  <a:prstClr val="black"/>
                </a:solidFill>
              </a:rPr>
              <a:t>What happens to the trajectories when you increase R0 to 1.4?</a:t>
            </a:r>
          </a:p>
        </p:txBody>
      </p:sp>
    </p:spTree>
    <p:extLst>
      <p:ext uri="{BB962C8B-B14F-4D97-AF65-F5344CB8AC3E}">
        <p14:creationId xmlns:p14="http://schemas.microsoft.com/office/powerpoint/2010/main" val="365606143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2A12-AFE8-244B-A36B-50C01D178D41}"/>
              </a:ext>
            </a:extLst>
          </p:cNvPr>
          <p:cNvSpPr>
            <a:spLocks noGrp="1"/>
          </p:cNvSpPr>
          <p:nvPr>
            <p:ph type="title"/>
          </p:nvPr>
        </p:nvSpPr>
        <p:spPr/>
        <p:txBody>
          <a:bodyPr>
            <a:normAutofit fontScale="90000"/>
          </a:bodyPr>
          <a:lstStyle/>
          <a:p>
            <a:r>
              <a:rPr lang="en-US" dirty="0"/>
              <a:t>Compare effects of simulation type in one run using </a:t>
            </a:r>
            <a:r>
              <a:rPr lang="en-US" sz="3100" dirty="0" err="1">
                <a:latin typeface="Monaco" pitchFamily="2" charset="77"/>
              </a:rPr>
              <a:t>saveConcentrations</a:t>
            </a:r>
            <a:r>
              <a:rPr lang="en-US" dirty="0"/>
              <a:t> / </a:t>
            </a:r>
            <a:r>
              <a:rPr lang="en-US" sz="3100" dirty="0" err="1">
                <a:latin typeface="Monaco" pitchFamily="2" charset="77"/>
              </a:rPr>
              <a:t>resetConcentrations</a:t>
            </a:r>
            <a:r>
              <a:rPr lang="en-US" dirty="0"/>
              <a:t>.</a:t>
            </a:r>
          </a:p>
        </p:txBody>
      </p:sp>
      <p:sp>
        <p:nvSpPr>
          <p:cNvPr id="3" name="Slide Number Placeholder 2">
            <a:extLst>
              <a:ext uri="{FF2B5EF4-FFF2-40B4-BE49-F238E27FC236}">
                <a16:creationId xmlns:a16="http://schemas.microsoft.com/office/drawing/2014/main" id="{677F34AD-1CFA-6A43-B8A7-B57D294320B5}"/>
              </a:ext>
            </a:extLst>
          </p:cNvPr>
          <p:cNvSpPr>
            <a:spLocks noGrp="1"/>
          </p:cNvSpPr>
          <p:nvPr>
            <p:ph type="sldNum" sz="quarter" idx="12"/>
          </p:nvPr>
        </p:nvSpPr>
        <p:spPr/>
        <p:txBody>
          <a:bodyPr/>
          <a:lstStyle/>
          <a:p>
            <a:fld id="{DB462117-C16E-694E-B71A-62B7DF557822}" type="slidenum">
              <a:rPr lang="en-US" smtClean="0"/>
              <a:t>131</a:t>
            </a:fld>
            <a:endParaRPr lang="en-US"/>
          </a:p>
        </p:txBody>
      </p:sp>
      <p:sp>
        <p:nvSpPr>
          <p:cNvPr id="4" name="Rectangle 3">
            <a:extLst>
              <a:ext uri="{FF2B5EF4-FFF2-40B4-BE49-F238E27FC236}">
                <a16:creationId xmlns:a16="http://schemas.microsoft.com/office/drawing/2014/main" id="{A75FCC73-2C0E-2443-B25A-CADBB63A5B8D}"/>
              </a:ext>
            </a:extLst>
          </p:cNvPr>
          <p:cNvSpPr/>
          <p:nvPr/>
        </p:nvSpPr>
        <p:spPr>
          <a:xfrm>
            <a:off x="2390454" y="2618417"/>
            <a:ext cx="10515599" cy="1477328"/>
          </a:xfrm>
          <a:prstGeom prst="rect">
            <a:avLst/>
          </a:prstGeom>
        </p:spPr>
        <p:txBody>
          <a:bodyPr wrap="square">
            <a:spAutoFit/>
          </a:bodyPr>
          <a:lstStyle/>
          <a:p>
            <a:r>
              <a:rPr lang="en-US" dirty="0">
                <a:solidFill>
                  <a:srgbClr val="9E9E9E"/>
                </a:solidFill>
                <a:latin typeface="Monaco" pitchFamily="2" charset="77"/>
              </a:rPr>
              <a:t># Actions</a:t>
            </a:r>
          </a:p>
          <a:p>
            <a:r>
              <a:rPr lang="en-US" dirty="0" err="1">
                <a:solidFill>
                  <a:srgbClr val="0000FF"/>
                </a:solidFill>
                <a:latin typeface="Monaco" pitchFamily="2" charset="77"/>
              </a:rPr>
              <a:t>saveConcentrations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ode</a:t>
            </a:r>
            <a:r>
              <a:rPr lang="en-US" dirty="0" err="1">
                <a:solidFill>
                  <a:srgbClr val="000000"/>
                </a:solidFill>
                <a:latin typeface="Monaco" pitchFamily="2" charset="77"/>
              </a:rPr>
              <a:t>",</a:t>
            </a:r>
            <a:r>
              <a:rPr lang="en-US" dirty="0" err="1">
                <a:solidFill>
                  <a:srgbClr val="8B2323"/>
                </a:solidFill>
                <a:latin typeface="Monaco" pitchFamily="2" charset="77"/>
              </a:rPr>
              <a:t>suffix</a:t>
            </a:r>
            <a:r>
              <a:rPr lang="en-US" dirty="0">
                <a:solidFill>
                  <a:srgbClr val="000000"/>
                </a:solidFill>
                <a:latin typeface="Monaco" pitchFamily="2" charset="77"/>
              </a:rPr>
              <a:t>=&gt;"</a:t>
            </a:r>
            <a:r>
              <a:rPr lang="en-US" dirty="0">
                <a:solidFill>
                  <a:srgbClr val="8B2323"/>
                </a:solidFill>
                <a:latin typeface="Monaco" pitchFamily="2" charset="77"/>
              </a:rPr>
              <a:t>ode</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endParaRPr lang="en-US" dirty="0">
              <a:solidFill>
                <a:srgbClr val="8B2323"/>
              </a:solidFill>
              <a:latin typeface="Monaco" pitchFamily="2" charset="77"/>
            </a:endParaRPr>
          </a:p>
          <a:p>
            <a:r>
              <a:rPr lang="en-US" dirty="0" err="1">
                <a:solidFill>
                  <a:srgbClr val="0000FF"/>
                </a:solidFill>
                <a:latin typeface="Monaco" pitchFamily="2" charset="77"/>
              </a:rPr>
              <a:t>resetConcentrations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a:solidFill>
                  <a:srgbClr val="8B2323"/>
                </a:solidFill>
                <a:latin typeface="Monaco" pitchFamily="2" charset="77"/>
              </a:rPr>
              <a:t>suffix</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r>
              <a:rPr lang="en-US" dirty="0">
                <a:solidFill>
                  <a:srgbClr val="800080"/>
                </a:solidFill>
                <a:latin typeface="Monaco" pitchFamily="2" charset="77"/>
              </a:rPr>
              <a:t>seed</a:t>
            </a:r>
            <a:r>
              <a:rPr lang="en-US" dirty="0">
                <a:solidFill>
                  <a:srgbClr val="000000"/>
                </a:solidFill>
                <a:latin typeface="Monaco" pitchFamily="2" charset="77"/>
              </a:rPr>
              <a:t>=&gt;1})</a:t>
            </a:r>
            <a:endParaRPr lang="en-US" dirty="0">
              <a:solidFill>
                <a:srgbClr val="8B2323"/>
              </a:solidFill>
              <a:effectLst/>
              <a:latin typeface="Monaco" pitchFamily="2" charset="77"/>
            </a:endParaRPr>
          </a:p>
        </p:txBody>
      </p:sp>
      <p:sp>
        <p:nvSpPr>
          <p:cNvPr id="5" name="TextBox 4">
            <a:extLst>
              <a:ext uri="{FF2B5EF4-FFF2-40B4-BE49-F238E27FC236}">
                <a16:creationId xmlns:a16="http://schemas.microsoft.com/office/drawing/2014/main" id="{D9B4B34D-3135-F840-B9FF-47239337009A}"/>
              </a:ext>
            </a:extLst>
          </p:cNvPr>
          <p:cNvSpPr txBox="1"/>
          <p:nvPr/>
        </p:nvSpPr>
        <p:spPr>
          <a:xfrm>
            <a:off x="6199598" y="1806758"/>
            <a:ext cx="1808251" cy="1200329"/>
          </a:xfrm>
          <a:prstGeom prst="rect">
            <a:avLst/>
          </a:prstGeom>
          <a:noFill/>
        </p:spPr>
        <p:txBody>
          <a:bodyPr wrap="square" rtlCol="0">
            <a:spAutoFit/>
          </a:bodyPr>
          <a:lstStyle/>
          <a:p>
            <a:r>
              <a:rPr lang="en-US" dirty="0"/>
              <a:t>Saves initial concentration values for future use.</a:t>
            </a:r>
          </a:p>
        </p:txBody>
      </p:sp>
      <p:cxnSp>
        <p:nvCxnSpPr>
          <p:cNvPr id="7" name="Straight Arrow Connector 6">
            <a:extLst>
              <a:ext uri="{FF2B5EF4-FFF2-40B4-BE49-F238E27FC236}">
                <a16:creationId xmlns:a16="http://schemas.microsoft.com/office/drawing/2014/main" id="{EF83E051-767F-F94C-B1EA-5B124A790A8A}"/>
              </a:ext>
            </a:extLst>
          </p:cNvPr>
          <p:cNvCxnSpPr>
            <a:stCxn id="5" idx="1"/>
          </p:cNvCxnSpPr>
          <p:nvPr/>
        </p:nvCxnSpPr>
        <p:spPr>
          <a:xfrm flipH="1">
            <a:off x="5280917" y="2406923"/>
            <a:ext cx="918681" cy="562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D81E7B6-B3A9-CF46-AE7A-2B32B8654FC4}"/>
              </a:ext>
            </a:extLst>
          </p:cNvPr>
          <p:cNvCxnSpPr>
            <a:cxnSpLocks/>
          </p:cNvCxnSpPr>
          <p:nvPr/>
        </p:nvCxnSpPr>
        <p:spPr>
          <a:xfrm flipV="1">
            <a:off x="1975207" y="3678149"/>
            <a:ext cx="466617" cy="4839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3F3A53-E987-2F46-A993-AC60DADA53B5}"/>
              </a:ext>
            </a:extLst>
          </p:cNvPr>
          <p:cNvSpPr txBox="1"/>
          <p:nvPr/>
        </p:nvSpPr>
        <p:spPr>
          <a:xfrm>
            <a:off x="1339921" y="4293104"/>
            <a:ext cx="2913580" cy="923330"/>
          </a:xfrm>
          <a:prstGeom prst="rect">
            <a:avLst/>
          </a:prstGeom>
          <a:noFill/>
        </p:spPr>
        <p:txBody>
          <a:bodyPr wrap="square" rtlCol="0">
            <a:spAutoFit/>
          </a:bodyPr>
          <a:lstStyle/>
          <a:p>
            <a:r>
              <a:rPr lang="en-US" dirty="0"/>
              <a:t>Restores the initial concentrations from before the ODE simulation. </a:t>
            </a:r>
          </a:p>
        </p:txBody>
      </p:sp>
    </p:spTree>
    <p:extLst>
      <p:ext uri="{BB962C8B-B14F-4D97-AF65-F5344CB8AC3E}">
        <p14:creationId xmlns:p14="http://schemas.microsoft.com/office/powerpoint/2010/main" val="72813027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2A12-AFE8-244B-A36B-50C01D178D41}"/>
              </a:ext>
            </a:extLst>
          </p:cNvPr>
          <p:cNvSpPr>
            <a:spLocks noGrp="1"/>
          </p:cNvSpPr>
          <p:nvPr>
            <p:ph type="title"/>
          </p:nvPr>
        </p:nvSpPr>
        <p:spPr/>
        <p:txBody>
          <a:bodyPr>
            <a:normAutofit fontScale="90000"/>
          </a:bodyPr>
          <a:lstStyle/>
          <a:p>
            <a:r>
              <a:rPr lang="en-US" dirty="0"/>
              <a:t>Compare effects of simulation type in one run using </a:t>
            </a:r>
            <a:r>
              <a:rPr lang="en-US" sz="3100" dirty="0" err="1">
                <a:latin typeface="Monaco" pitchFamily="2" charset="77"/>
              </a:rPr>
              <a:t>saveConcentrations</a:t>
            </a:r>
            <a:r>
              <a:rPr lang="en-US" dirty="0"/>
              <a:t> / </a:t>
            </a:r>
            <a:r>
              <a:rPr lang="en-US" sz="3100" dirty="0" err="1">
                <a:latin typeface="Monaco" pitchFamily="2" charset="77"/>
              </a:rPr>
              <a:t>resetConcentrations</a:t>
            </a:r>
            <a:r>
              <a:rPr lang="en-US" dirty="0"/>
              <a:t>.</a:t>
            </a:r>
          </a:p>
        </p:txBody>
      </p:sp>
      <p:sp>
        <p:nvSpPr>
          <p:cNvPr id="3" name="Slide Number Placeholder 2">
            <a:extLst>
              <a:ext uri="{FF2B5EF4-FFF2-40B4-BE49-F238E27FC236}">
                <a16:creationId xmlns:a16="http://schemas.microsoft.com/office/drawing/2014/main" id="{677F34AD-1CFA-6A43-B8A7-B57D294320B5}"/>
              </a:ext>
            </a:extLst>
          </p:cNvPr>
          <p:cNvSpPr>
            <a:spLocks noGrp="1"/>
          </p:cNvSpPr>
          <p:nvPr>
            <p:ph type="sldNum" sz="quarter" idx="12"/>
          </p:nvPr>
        </p:nvSpPr>
        <p:spPr/>
        <p:txBody>
          <a:bodyPr/>
          <a:lstStyle/>
          <a:p>
            <a:fld id="{DB462117-C16E-694E-B71A-62B7DF557822}" type="slidenum">
              <a:rPr lang="en-US" smtClean="0"/>
              <a:t>132</a:t>
            </a:fld>
            <a:endParaRPr lang="en-US"/>
          </a:p>
        </p:txBody>
      </p:sp>
      <p:sp>
        <p:nvSpPr>
          <p:cNvPr id="4" name="Rectangle 3">
            <a:extLst>
              <a:ext uri="{FF2B5EF4-FFF2-40B4-BE49-F238E27FC236}">
                <a16:creationId xmlns:a16="http://schemas.microsoft.com/office/drawing/2014/main" id="{A75FCC73-2C0E-2443-B25A-CADBB63A5B8D}"/>
              </a:ext>
            </a:extLst>
          </p:cNvPr>
          <p:cNvSpPr/>
          <p:nvPr/>
        </p:nvSpPr>
        <p:spPr>
          <a:xfrm>
            <a:off x="2390454" y="2618417"/>
            <a:ext cx="10515599" cy="1477328"/>
          </a:xfrm>
          <a:prstGeom prst="rect">
            <a:avLst/>
          </a:prstGeom>
        </p:spPr>
        <p:txBody>
          <a:bodyPr wrap="square">
            <a:spAutoFit/>
          </a:bodyPr>
          <a:lstStyle/>
          <a:p>
            <a:r>
              <a:rPr lang="en-US" dirty="0">
                <a:solidFill>
                  <a:srgbClr val="9E9E9E"/>
                </a:solidFill>
                <a:latin typeface="Monaco" pitchFamily="2" charset="77"/>
              </a:rPr>
              <a:t># Actions</a:t>
            </a:r>
          </a:p>
          <a:p>
            <a:r>
              <a:rPr lang="en-US" dirty="0" err="1">
                <a:solidFill>
                  <a:srgbClr val="0000FF"/>
                </a:solidFill>
                <a:latin typeface="Monaco" pitchFamily="2" charset="77"/>
              </a:rPr>
              <a:t>saveConcentrations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ode</a:t>
            </a:r>
            <a:r>
              <a:rPr lang="en-US" dirty="0" err="1">
                <a:solidFill>
                  <a:srgbClr val="000000"/>
                </a:solidFill>
                <a:latin typeface="Monaco" pitchFamily="2" charset="77"/>
              </a:rPr>
              <a:t>",</a:t>
            </a:r>
            <a:r>
              <a:rPr lang="en-US" dirty="0" err="1">
                <a:solidFill>
                  <a:srgbClr val="8B2323"/>
                </a:solidFill>
                <a:latin typeface="Monaco" pitchFamily="2" charset="77"/>
              </a:rPr>
              <a:t>suffix</a:t>
            </a:r>
            <a:r>
              <a:rPr lang="en-US" dirty="0">
                <a:solidFill>
                  <a:srgbClr val="000000"/>
                </a:solidFill>
                <a:latin typeface="Monaco" pitchFamily="2" charset="77"/>
              </a:rPr>
              <a:t>=&gt;"</a:t>
            </a:r>
            <a:r>
              <a:rPr lang="en-US" dirty="0">
                <a:solidFill>
                  <a:srgbClr val="8B2323"/>
                </a:solidFill>
                <a:latin typeface="Monaco" pitchFamily="2" charset="77"/>
              </a:rPr>
              <a:t>ode</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endParaRPr lang="en-US" dirty="0">
              <a:solidFill>
                <a:srgbClr val="8B2323"/>
              </a:solidFill>
              <a:latin typeface="Monaco" pitchFamily="2" charset="77"/>
            </a:endParaRPr>
          </a:p>
          <a:p>
            <a:r>
              <a:rPr lang="en-US" dirty="0" err="1">
                <a:solidFill>
                  <a:srgbClr val="0000FF"/>
                </a:solidFill>
                <a:latin typeface="Monaco" pitchFamily="2" charset="77"/>
              </a:rPr>
              <a:t>resetConcentrations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a:solidFill>
                  <a:srgbClr val="8B2323"/>
                </a:solidFill>
                <a:latin typeface="Monaco" pitchFamily="2" charset="77"/>
              </a:rPr>
              <a:t>suffix</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r>
              <a:rPr lang="en-US" dirty="0">
                <a:solidFill>
                  <a:srgbClr val="800080"/>
                </a:solidFill>
                <a:latin typeface="Monaco" pitchFamily="2" charset="77"/>
              </a:rPr>
              <a:t>seed</a:t>
            </a:r>
            <a:r>
              <a:rPr lang="en-US" dirty="0">
                <a:solidFill>
                  <a:srgbClr val="000000"/>
                </a:solidFill>
                <a:latin typeface="Monaco" pitchFamily="2" charset="77"/>
              </a:rPr>
              <a:t>=&gt;1})</a:t>
            </a:r>
            <a:endParaRPr lang="en-US" dirty="0">
              <a:solidFill>
                <a:srgbClr val="8B2323"/>
              </a:solidFill>
              <a:effectLst/>
              <a:latin typeface="Monaco" pitchFamily="2" charset="77"/>
            </a:endParaRPr>
          </a:p>
        </p:txBody>
      </p:sp>
      <p:sp>
        <p:nvSpPr>
          <p:cNvPr id="5" name="TextBox 4">
            <a:extLst>
              <a:ext uri="{FF2B5EF4-FFF2-40B4-BE49-F238E27FC236}">
                <a16:creationId xmlns:a16="http://schemas.microsoft.com/office/drawing/2014/main" id="{D9B4B34D-3135-F840-B9FF-47239337009A}"/>
              </a:ext>
            </a:extLst>
          </p:cNvPr>
          <p:cNvSpPr txBox="1"/>
          <p:nvPr/>
        </p:nvSpPr>
        <p:spPr>
          <a:xfrm>
            <a:off x="3120776" y="4561809"/>
            <a:ext cx="6177336" cy="646331"/>
          </a:xfrm>
          <a:prstGeom prst="rect">
            <a:avLst/>
          </a:prstGeom>
          <a:noFill/>
        </p:spPr>
        <p:txBody>
          <a:bodyPr wrap="square" rtlCol="0">
            <a:spAutoFit/>
          </a:bodyPr>
          <a:lstStyle/>
          <a:p>
            <a:r>
              <a:rPr lang="en-US" dirty="0"/>
              <a:t>Adds this string to output file names for each simulation so that results can be plotted separately .</a:t>
            </a:r>
          </a:p>
        </p:txBody>
      </p:sp>
      <p:cxnSp>
        <p:nvCxnSpPr>
          <p:cNvPr id="8" name="Straight Arrow Connector 7">
            <a:extLst>
              <a:ext uri="{FF2B5EF4-FFF2-40B4-BE49-F238E27FC236}">
                <a16:creationId xmlns:a16="http://schemas.microsoft.com/office/drawing/2014/main" id="{1D81E7B6-B3A9-CF46-AE7A-2B32B8654FC4}"/>
              </a:ext>
            </a:extLst>
          </p:cNvPr>
          <p:cNvCxnSpPr>
            <a:cxnSpLocks/>
          </p:cNvCxnSpPr>
          <p:nvPr/>
        </p:nvCxnSpPr>
        <p:spPr>
          <a:xfrm flipV="1">
            <a:off x="5609690" y="4086806"/>
            <a:ext cx="486310" cy="475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1FC10-B6F9-BC48-9E63-729FBC352B50}"/>
              </a:ext>
            </a:extLst>
          </p:cNvPr>
          <p:cNvCxnSpPr>
            <a:cxnSpLocks/>
          </p:cNvCxnSpPr>
          <p:nvPr/>
        </p:nvCxnSpPr>
        <p:spPr>
          <a:xfrm flipV="1">
            <a:off x="5609690" y="3513762"/>
            <a:ext cx="164386" cy="1048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106218F-B01D-D849-A691-259EB85F1794}"/>
              </a:ext>
            </a:extLst>
          </p:cNvPr>
          <p:cNvCxnSpPr/>
          <p:nvPr/>
        </p:nvCxnSpPr>
        <p:spPr>
          <a:xfrm flipH="1">
            <a:off x="5780927" y="3480370"/>
            <a:ext cx="794535"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0473F11C-CCE2-6A45-BF65-FEFD679262AD}"/>
              </a:ext>
            </a:extLst>
          </p:cNvPr>
          <p:cNvCxnSpPr/>
          <p:nvPr/>
        </p:nvCxnSpPr>
        <p:spPr>
          <a:xfrm flipH="1">
            <a:off x="5774076" y="4023230"/>
            <a:ext cx="794535" cy="0"/>
          </a:xfrm>
          <a:prstGeom prst="line">
            <a:avLst/>
          </a:prstGeom>
          <a:ln w="2857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520294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133</a:t>
            </a:fld>
            <a:endParaRPr lang="en-US"/>
          </a:p>
        </p:txBody>
      </p:sp>
      <p:sp>
        <p:nvSpPr>
          <p:cNvPr id="8" name="Rectangle 7">
            <a:extLst>
              <a:ext uri="{FF2B5EF4-FFF2-40B4-BE49-F238E27FC236}">
                <a16:creationId xmlns:a16="http://schemas.microsoft.com/office/drawing/2014/main" id="{D514A38F-DCFB-6749-8A16-835EC8271C84}"/>
              </a:ext>
            </a:extLst>
          </p:cNvPr>
          <p:cNvSpPr/>
          <p:nvPr/>
        </p:nvSpPr>
        <p:spPr>
          <a:xfrm>
            <a:off x="838200" y="2217725"/>
            <a:ext cx="6096000" cy="1631216"/>
          </a:xfrm>
          <a:prstGeom prst="rect">
            <a:avLst/>
          </a:prstGeom>
        </p:spPr>
        <p:txBody>
          <a:bodyPr>
            <a:spAutoFit/>
          </a:bodyPr>
          <a:lstStyle/>
          <a:p>
            <a:r>
              <a:rPr lang="en-US" sz="2000" dirty="0">
                <a:solidFill>
                  <a:srgbClr val="800080"/>
                </a:solidFill>
                <a:latin typeface="Monaco" pitchFamily="2" charset="77"/>
              </a:rPr>
              <a:t>begin</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-&gt;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S</a:t>
            </a:r>
            <a:r>
              <a:rPr lang="en-US" sz="2000" dirty="0">
                <a:latin typeface="Monaco" pitchFamily="2" charset="77"/>
              </a:rPr>
              <a:t> </a:t>
            </a:r>
            <a:r>
              <a:rPr lang="en-US" sz="2000" dirty="0">
                <a:solidFill>
                  <a:srgbClr val="8B2323"/>
                </a:solidFill>
                <a:latin typeface="Monaco" pitchFamily="2" charset="77"/>
              </a:rPr>
              <a:t>k1</a:t>
            </a:r>
            <a:r>
              <a:rPr lang="en-US" sz="2000" dirty="0">
                <a:latin typeface="Monaco" pitchFamily="2" charset="77"/>
              </a:rPr>
              <a:t> </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-&gt; </a:t>
            </a:r>
            <a:r>
              <a:rPr lang="en-US" sz="2000" dirty="0">
                <a:solidFill>
                  <a:srgbClr val="8B2323"/>
                </a:solidFill>
                <a:latin typeface="Monaco" pitchFamily="2" charset="77"/>
              </a:rPr>
              <a:t>I</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a:t>
            </a:r>
            <a:r>
              <a:rPr lang="en-US" sz="2000" dirty="0">
                <a:solidFill>
                  <a:srgbClr val="8B2323"/>
                </a:solidFill>
                <a:latin typeface="Monaco" pitchFamily="2" charset="77"/>
              </a:rPr>
              <a:t>k2</a:t>
            </a:r>
            <a:endParaRPr lang="en-US" sz="2000" dirty="0">
              <a:latin typeface="Monaco" pitchFamily="2" charset="77"/>
            </a:endParaRPr>
          </a:p>
          <a:p>
            <a:r>
              <a:rPr lang="en-US" sz="2000" dirty="0">
                <a:latin typeface="Monaco" pitchFamily="2" charset="77"/>
              </a:rPr>
              <a:t>  </a:t>
            </a:r>
            <a:r>
              <a:rPr lang="en-US" sz="2000" dirty="0">
                <a:solidFill>
                  <a:srgbClr val="8B2323"/>
                </a:solidFill>
                <a:latin typeface="Monaco" pitchFamily="2" charset="77"/>
              </a:rPr>
              <a:t>I</a:t>
            </a:r>
            <a:r>
              <a:rPr lang="en-US" sz="2000" dirty="0">
                <a:latin typeface="Monaco" pitchFamily="2" charset="77"/>
              </a:rPr>
              <a:t> -&gt; 0 </a:t>
            </a:r>
            <a:r>
              <a:rPr lang="en-US" sz="2000" dirty="0">
                <a:solidFill>
                  <a:srgbClr val="8B2323"/>
                </a:solidFill>
                <a:latin typeface="Monaco" pitchFamily="2" charset="77"/>
              </a:rPr>
              <a:t>k3</a:t>
            </a:r>
            <a:endParaRPr lang="en-US" sz="2000" dirty="0">
              <a:latin typeface="Monaco" pitchFamily="2" charset="77"/>
            </a:endParaRPr>
          </a:p>
          <a:p>
            <a:r>
              <a:rPr lang="en-US" sz="2000" dirty="0">
                <a:solidFill>
                  <a:srgbClr val="800080"/>
                </a:solidFill>
                <a:latin typeface="Monaco" pitchFamily="2" charset="77"/>
              </a:rPr>
              <a:t>end</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endParaRPr lang="en-US" sz="2000" dirty="0">
              <a:solidFill>
                <a:srgbClr val="800080"/>
              </a:solidFill>
              <a:effectLst/>
              <a:latin typeface="Monaco" pitchFamily="2" charset="77"/>
            </a:endParaRPr>
          </a:p>
        </p:txBody>
      </p:sp>
    </p:spTree>
    <p:extLst>
      <p:ext uri="{BB962C8B-B14F-4D97-AF65-F5344CB8AC3E}">
        <p14:creationId xmlns:p14="http://schemas.microsoft.com/office/powerpoint/2010/main" val="394501979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134</a:t>
            </a:fld>
            <a:endParaRPr lang="en-US"/>
          </a:p>
        </p:txBody>
      </p:sp>
      <p:sp>
        <p:nvSpPr>
          <p:cNvPr id="8" name="Rectangle 7">
            <a:extLst>
              <a:ext uri="{FF2B5EF4-FFF2-40B4-BE49-F238E27FC236}">
                <a16:creationId xmlns:a16="http://schemas.microsoft.com/office/drawing/2014/main" id="{D514A38F-DCFB-6749-8A16-835EC8271C84}"/>
              </a:ext>
            </a:extLst>
          </p:cNvPr>
          <p:cNvSpPr/>
          <p:nvPr/>
        </p:nvSpPr>
        <p:spPr>
          <a:xfrm>
            <a:off x="838200" y="2217725"/>
            <a:ext cx="6096000" cy="1631216"/>
          </a:xfrm>
          <a:prstGeom prst="rect">
            <a:avLst/>
          </a:prstGeom>
        </p:spPr>
        <p:txBody>
          <a:bodyPr>
            <a:spAutoFit/>
          </a:bodyPr>
          <a:lstStyle/>
          <a:p>
            <a:r>
              <a:rPr lang="en-US" sz="2000" dirty="0">
                <a:solidFill>
                  <a:srgbClr val="800080"/>
                </a:solidFill>
                <a:latin typeface="Monaco" pitchFamily="2" charset="77"/>
              </a:rPr>
              <a:t>begin</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-&gt;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S</a:t>
            </a:r>
            <a:r>
              <a:rPr lang="en-US" sz="2000" dirty="0">
                <a:latin typeface="Monaco" pitchFamily="2" charset="77"/>
              </a:rPr>
              <a:t> </a:t>
            </a:r>
            <a:r>
              <a:rPr lang="en-US" sz="2000" dirty="0">
                <a:solidFill>
                  <a:srgbClr val="8B2323"/>
                </a:solidFill>
                <a:latin typeface="Monaco" pitchFamily="2" charset="77"/>
              </a:rPr>
              <a:t>k1</a:t>
            </a:r>
            <a:r>
              <a:rPr lang="en-US" sz="2000" dirty="0">
                <a:latin typeface="Monaco" pitchFamily="2" charset="77"/>
              </a:rPr>
              <a:t> </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-&gt; </a:t>
            </a:r>
            <a:r>
              <a:rPr lang="en-US" sz="2000" dirty="0">
                <a:solidFill>
                  <a:srgbClr val="8B2323"/>
                </a:solidFill>
                <a:latin typeface="Monaco" pitchFamily="2" charset="77"/>
              </a:rPr>
              <a:t>I</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a:t>
            </a:r>
            <a:r>
              <a:rPr lang="en-US" sz="2000" dirty="0">
                <a:solidFill>
                  <a:srgbClr val="8B2323"/>
                </a:solidFill>
                <a:latin typeface="Monaco" pitchFamily="2" charset="77"/>
              </a:rPr>
              <a:t>k2</a:t>
            </a:r>
            <a:endParaRPr lang="en-US" sz="2000" dirty="0">
              <a:latin typeface="Monaco" pitchFamily="2" charset="77"/>
            </a:endParaRPr>
          </a:p>
          <a:p>
            <a:r>
              <a:rPr lang="en-US" sz="2000" dirty="0">
                <a:latin typeface="Monaco" pitchFamily="2" charset="77"/>
              </a:rPr>
              <a:t>  </a:t>
            </a:r>
            <a:r>
              <a:rPr lang="en-US" sz="2000" dirty="0">
                <a:solidFill>
                  <a:srgbClr val="8B2323"/>
                </a:solidFill>
                <a:latin typeface="Monaco" pitchFamily="2" charset="77"/>
              </a:rPr>
              <a:t>I</a:t>
            </a:r>
            <a:r>
              <a:rPr lang="en-US" sz="2000" dirty="0">
                <a:latin typeface="Monaco" pitchFamily="2" charset="77"/>
              </a:rPr>
              <a:t> -&gt; 0 </a:t>
            </a:r>
            <a:r>
              <a:rPr lang="en-US" sz="2000" dirty="0">
                <a:solidFill>
                  <a:srgbClr val="8B2323"/>
                </a:solidFill>
                <a:latin typeface="Monaco" pitchFamily="2" charset="77"/>
              </a:rPr>
              <a:t>k3</a:t>
            </a:r>
            <a:endParaRPr lang="en-US" sz="2000" dirty="0">
              <a:latin typeface="Monaco" pitchFamily="2" charset="77"/>
            </a:endParaRPr>
          </a:p>
          <a:p>
            <a:r>
              <a:rPr lang="en-US" sz="2000" dirty="0">
                <a:solidFill>
                  <a:srgbClr val="800080"/>
                </a:solidFill>
                <a:latin typeface="Monaco" pitchFamily="2" charset="77"/>
              </a:rPr>
              <a:t>end</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endParaRPr lang="en-US" sz="2000" dirty="0">
              <a:solidFill>
                <a:srgbClr val="800080"/>
              </a:solidFill>
              <a:effectLst/>
              <a:latin typeface="Monaco" pitchFamily="2" charset="77"/>
            </a:endParaRPr>
          </a:p>
        </p:txBody>
      </p:sp>
      <p:sp>
        <p:nvSpPr>
          <p:cNvPr id="9" name="TextBox 8">
            <a:extLst>
              <a:ext uri="{FF2B5EF4-FFF2-40B4-BE49-F238E27FC236}">
                <a16:creationId xmlns:a16="http://schemas.microsoft.com/office/drawing/2014/main" id="{5DEED394-95CD-C84D-9E2C-7B6495E67086}"/>
              </a:ext>
            </a:extLst>
          </p:cNvPr>
          <p:cNvSpPr txBox="1"/>
          <p:nvPr/>
        </p:nvSpPr>
        <p:spPr>
          <a:xfrm>
            <a:off x="4750981" y="2445489"/>
            <a:ext cx="5231219" cy="461665"/>
          </a:xfrm>
          <a:prstGeom prst="rect">
            <a:avLst/>
          </a:prstGeom>
          <a:noFill/>
        </p:spPr>
        <p:txBody>
          <a:bodyPr wrap="square" rtlCol="0">
            <a:spAutoFit/>
          </a:bodyPr>
          <a:lstStyle/>
          <a:p>
            <a:r>
              <a:rPr lang="en-US" sz="2400" dirty="0"/>
              <a:t>Added growth reaction for S (prey). </a:t>
            </a:r>
          </a:p>
        </p:txBody>
      </p:sp>
      <p:cxnSp>
        <p:nvCxnSpPr>
          <p:cNvPr id="12" name="Straight Arrow Connector 11">
            <a:extLst>
              <a:ext uri="{FF2B5EF4-FFF2-40B4-BE49-F238E27FC236}">
                <a16:creationId xmlns:a16="http://schemas.microsoft.com/office/drawing/2014/main" id="{6DA169C6-07D7-334C-B052-058CB5A4F2C2}"/>
              </a:ext>
            </a:extLst>
          </p:cNvPr>
          <p:cNvCxnSpPr>
            <a:stCxn id="9" idx="1"/>
          </p:cNvCxnSpPr>
          <p:nvPr/>
        </p:nvCxnSpPr>
        <p:spPr>
          <a:xfrm flipH="1" flipV="1">
            <a:off x="3604437" y="2676321"/>
            <a:ext cx="114654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9638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135</a:t>
            </a:fld>
            <a:endParaRPr lang="en-US"/>
          </a:p>
        </p:txBody>
      </p:sp>
      <p:sp>
        <p:nvSpPr>
          <p:cNvPr id="8" name="Rectangle 7">
            <a:extLst>
              <a:ext uri="{FF2B5EF4-FFF2-40B4-BE49-F238E27FC236}">
                <a16:creationId xmlns:a16="http://schemas.microsoft.com/office/drawing/2014/main" id="{D514A38F-DCFB-6749-8A16-835EC8271C84}"/>
              </a:ext>
            </a:extLst>
          </p:cNvPr>
          <p:cNvSpPr/>
          <p:nvPr/>
        </p:nvSpPr>
        <p:spPr>
          <a:xfrm>
            <a:off x="838200" y="2217725"/>
            <a:ext cx="6096000" cy="1631216"/>
          </a:xfrm>
          <a:prstGeom prst="rect">
            <a:avLst/>
          </a:prstGeom>
        </p:spPr>
        <p:txBody>
          <a:bodyPr>
            <a:spAutoFit/>
          </a:bodyPr>
          <a:lstStyle/>
          <a:p>
            <a:r>
              <a:rPr lang="en-US" sz="2000" dirty="0">
                <a:solidFill>
                  <a:srgbClr val="800080"/>
                </a:solidFill>
                <a:latin typeface="Monaco" pitchFamily="2" charset="77"/>
              </a:rPr>
              <a:t>begin</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-&gt;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S</a:t>
            </a:r>
            <a:r>
              <a:rPr lang="en-US" sz="2000" dirty="0">
                <a:latin typeface="Monaco" pitchFamily="2" charset="77"/>
              </a:rPr>
              <a:t> </a:t>
            </a:r>
            <a:r>
              <a:rPr lang="en-US" sz="2000" dirty="0">
                <a:solidFill>
                  <a:srgbClr val="8B2323"/>
                </a:solidFill>
                <a:latin typeface="Monaco" pitchFamily="2" charset="77"/>
              </a:rPr>
              <a:t>k1</a:t>
            </a:r>
            <a:r>
              <a:rPr lang="en-US" sz="2000" dirty="0">
                <a:latin typeface="Monaco" pitchFamily="2" charset="77"/>
              </a:rPr>
              <a:t> </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-&gt; </a:t>
            </a:r>
            <a:r>
              <a:rPr lang="en-US" sz="2000" dirty="0">
                <a:solidFill>
                  <a:srgbClr val="8B2323"/>
                </a:solidFill>
                <a:latin typeface="Monaco" pitchFamily="2" charset="77"/>
              </a:rPr>
              <a:t>I</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a:t>
            </a:r>
            <a:r>
              <a:rPr lang="en-US" sz="2000" dirty="0">
                <a:solidFill>
                  <a:srgbClr val="8B2323"/>
                </a:solidFill>
                <a:latin typeface="Monaco" pitchFamily="2" charset="77"/>
              </a:rPr>
              <a:t>k2</a:t>
            </a:r>
            <a:endParaRPr lang="en-US" sz="2000" dirty="0">
              <a:latin typeface="Monaco" pitchFamily="2" charset="77"/>
            </a:endParaRPr>
          </a:p>
          <a:p>
            <a:r>
              <a:rPr lang="en-US" sz="2000" dirty="0">
                <a:latin typeface="Monaco" pitchFamily="2" charset="77"/>
              </a:rPr>
              <a:t>  </a:t>
            </a:r>
            <a:r>
              <a:rPr lang="en-US" sz="2000" dirty="0">
                <a:solidFill>
                  <a:srgbClr val="8B2323"/>
                </a:solidFill>
                <a:latin typeface="Monaco" pitchFamily="2" charset="77"/>
              </a:rPr>
              <a:t>I</a:t>
            </a:r>
            <a:r>
              <a:rPr lang="en-US" sz="2000" dirty="0">
                <a:latin typeface="Monaco" pitchFamily="2" charset="77"/>
              </a:rPr>
              <a:t> -&gt; 0 </a:t>
            </a:r>
            <a:r>
              <a:rPr lang="en-US" sz="2000" dirty="0">
                <a:solidFill>
                  <a:srgbClr val="8B2323"/>
                </a:solidFill>
                <a:latin typeface="Monaco" pitchFamily="2" charset="77"/>
              </a:rPr>
              <a:t>k3</a:t>
            </a:r>
            <a:endParaRPr lang="en-US" sz="2000" dirty="0">
              <a:latin typeface="Monaco" pitchFamily="2" charset="77"/>
            </a:endParaRPr>
          </a:p>
          <a:p>
            <a:r>
              <a:rPr lang="en-US" sz="2000" dirty="0">
                <a:solidFill>
                  <a:srgbClr val="800080"/>
                </a:solidFill>
                <a:latin typeface="Monaco" pitchFamily="2" charset="77"/>
              </a:rPr>
              <a:t>end</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endParaRPr lang="en-US" sz="2000" dirty="0">
              <a:solidFill>
                <a:srgbClr val="800080"/>
              </a:solidFill>
              <a:effectLst/>
              <a:latin typeface="Monaco" pitchFamily="2" charset="77"/>
            </a:endParaRPr>
          </a:p>
        </p:txBody>
      </p:sp>
      <p:sp>
        <p:nvSpPr>
          <p:cNvPr id="9" name="TextBox 8">
            <a:extLst>
              <a:ext uri="{FF2B5EF4-FFF2-40B4-BE49-F238E27FC236}">
                <a16:creationId xmlns:a16="http://schemas.microsoft.com/office/drawing/2014/main" id="{5DEED394-95CD-C84D-9E2C-7B6495E67086}"/>
              </a:ext>
            </a:extLst>
          </p:cNvPr>
          <p:cNvSpPr txBox="1"/>
          <p:nvPr/>
        </p:nvSpPr>
        <p:spPr>
          <a:xfrm>
            <a:off x="4750981" y="2445489"/>
            <a:ext cx="5231219" cy="461665"/>
          </a:xfrm>
          <a:prstGeom prst="rect">
            <a:avLst/>
          </a:prstGeom>
          <a:noFill/>
        </p:spPr>
        <p:txBody>
          <a:bodyPr wrap="square" rtlCol="0">
            <a:spAutoFit/>
          </a:bodyPr>
          <a:lstStyle/>
          <a:p>
            <a:r>
              <a:rPr lang="en-US" sz="2400" dirty="0"/>
              <a:t>Added growth reaction for S (prey). </a:t>
            </a:r>
          </a:p>
        </p:txBody>
      </p:sp>
      <p:sp>
        <p:nvSpPr>
          <p:cNvPr id="10" name="TextBox 9">
            <a:extLst>
              <a:ext uri="{FF2B5EF4-FFF2-40B4-BE49-F238E27FC236}">
                <a16:creationId xmlns:a16="http://schemas.microsoft.com/office/drawing/2014/main" id="{AEA78C48-6B8D-FF48-BB69-4466D8421DE5}"/>
              </a:ext>
            </a:extLst>
          </p:cNvPr>
          <p:cNvSpPr txBox="1"/>
          <p:nvPr/>
        </p:nvSpPr>
        <p:spPr>
          <a:xfrm>
            <a:off x="4750981" y="3125972"/>
            <a:ext cx="5231219" cy="830997"/>
          </a:xfrm>
          <a:prstGeom prst="rect">
            <a:avLst/>
          </a:prstGeom>
          <a:noFill/>
        </p:spPr>
        <p:txBody>
          <a:bodyPr wrap="square" rtlCol="0">
            <a:spAutoFit/>
          </a:bodyPr>
          <a:lstStyle/>
          <a:p>
            <a:r>
              <a:rPr lang="en-US" sz="2400" dirty="0"/>
              <a:t>I (predators) die and are removed from the system. </a:t>
            </a:r>
          </a:p>
        </p:txBody>
      </p:sp>
      <p:cxnSp>
        <p:nvCxnSpPr>
          <p:cNvPr id="12" name="Straight Arrow Connector 11">
            <a:extLst>
              <a:ext uri="{FF2B5EF4-FFF2-40B4-BE49-F238E27FC236}">
                <a16:creationId xmlns:a16="http://schemas.microsoft.com/office/drawing/2014/main" id="{6DA169C6-07D7-334C-B052-058CB5A4F2C2}"/>
              </a:ext>
            </a:extLst>
          </p:cNvPr>
          <p:cNvCxnSpPr>
            <a:stCxn id="9" idx="1"/>
          </p:cNvCxnSpPr>
          <p:nvPr/>
        </p:nvCxnSpPr>
        <p:spPr>
          <a:xfrm flipH="1" flipV="1">
            <a:off x="3604437" y="2676321"/>
            <a:ext cx="114654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7088A9-80C8-0A4C-8C24-F45D71EF0D38}"/>
              </a:ext>
            </a:extLst>
          </p:cNvPr>
          <p:cNvCxnSpPr/>
          <p:nvPr/>
        </p:nvCxnSpPr>
        <p:spPr>
          <a:xfrm flipH="1" flipV="1">
            <a:off x="3604437" y="3365750"/>
            <a:ext cx="114654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6EA8868-9993-314A-AF73-F6EA5C378BAF}"/>
              </a:ext>
            </a:extLst>
          </p:cNvPr>
          <p:cNvSpPr txBox="1"/>
          <p:nvPr/>
        </p:nvSpPr>
        <p:spPr>
          <a:xfrm>
            <a:off x="848833" y="4306186"/>
            <a:ext cx="9528544" cy="461665"/>
          </a:xfrm>
          <a:prstGeom prst="rect">
            <a:avLst/>
          </a:prstGeom>
          <a:noFill/>
        </p:spPr>
        <p:txBody>
          <a:bodyPr wrap="square" rtlCol="0">
            <a:spAutoFit/>
          </a:bodyPr>
          <a:lstStyle/>
          <a:p>
            <a:r>
              <a:rPr lang="en-US" sz="2400" b="1" dirty="0"/>
              <a:t>Exercise. </a:t>
            </a:r>
            <a:r>
              <a:rPr lang="en-US" sz="2400" dirty="0"/>
              <a:t>Simulate the dynamics of the system for </a:t>
            </a:r>
            <a:endParaRPr lang="en-US" sz="2400"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8840FB-C1DE-1C4B-AADE-A8A2BB6F7375}"/>
                  </a:ext>
                </a:extLst>
              </p:cNvPr>
              <p:cNvSpPr txBox="1"/>
              <p:nvPr/>
            </p:nvSpPr>
            <p:spPr>
              <a:xfrm>
                <a:off x="2519053" y="4919449"/>
                <a:ext cx="3094052" cy="1084399"/>
              </a:xfrm>
              <a:prstGeom prst="rect">
                <a:avLst/>
              </a:prstGeom>
              <a:noFill/>
            </p:spPr>
            <p:txBody>
              <a:bodyPr wrap="none" lIns="0" tIns="0" rIns="0" bIns="0" rtlCol="0">
                <a:spAutoFit/>
              </a:bodyPr>
              <a:lstStyle/>
              <a:p>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3</m:t>
                                  </m:r>
                                </m:sub>
                              </m:sSub>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.5</m:t>
                              </m:r>
                            </m:e>
                          </m:mr>
                          <m:mr>
                            <m:e>
                              <m:r>
                                <a:rPr lang="en-US" b="0" i="1" smtClean="0">
                                  <a:latin typeface="Cambria Math" panose="02040503050406030204" pitchFamily="18" charset="0"/>
                                </a:rPr>
                                <m:t>0.1</m:t>
                              </m:r>
                            </m:e>
                          </m:mr>
                          <m:mr>
                            <m:e>
                              <m:r>
                                <a:rPr lang="en-US" b="0" i="1" smtClean="0">
                                  <a:latin typeface="Cambria Math" panose="02040503050406030204" pitchFamily="18" charset="0"/>
                                </a:rPr>
                                <m:t>1.0</m:t>
                              </m:r>
                            </m:e>
                          </m:mr>
                        </m:m>
                      </m:e>
                    </m:d>
                  </m:oMath>
                </a14:m>
                <a:r>
                  <a:rPr lang="en-US" dirty="0"/>
                  <a:t> and </a:t>
                </a:r>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0</m:t>
                                  </m:r>
                                </m:sub>
                              </m:sSub>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oMath>
                </a14:m>
                <a:endParaRPr lang="en-US" dirty="0"/>
              </a:p>
              <a:p>
                <a:endParaRPr lang="en-US" dirty="0"/>
              </a:p>
            </p:txBody>
          </p:sp>
        </mc:Choice>
        <mc:Fallback xmlns="">
          <p:sp>
            <p:nvSpPr>
              <p:cNvPr id="5" name="TextBox 4">
                <a:extLst>
                  <a:ext uri="{FF2B5EF4-FFF2-40B4-BE49-F238E27FC236}">
                    <a16:creationId xmlns:a16="http://schemas.microsoft.com/office/drawing/2014/main" id="{C38840FB-C1DE-1C4B-AADE-A8A2BB6F7375}"/>
                  </a:ext>
                </a:extLst>
              </p:cNvPr>
              <p:cNvSpPr txBox="1">
                <a:spLocks noRot="1" noChangeAspect="1" noMove="1" noResize="1" noEditPoints="1" noAdjustHandles="1" noChangeArrowheads="1" noChangeShapeType="1" noTextEdit="1"/>
              </p:cNvSpPr>
              <p:nvPr/>
            </p:nvSpPr>
            <p:spPr>
              <a:xfrm>
                <a:off x="2519053" y="4919449"/>
                <a:ext cx="3094052" cy="1084399"/>
              </a:xfrm>
              <a:prstGeom prst="rect">
                <a:avLst/>
              </a:prstGeom>
              <a:blipFill>
                <a:blip r:embed="rId2"/>
                <a:stretch>
                  <a:fillRect t="-114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E64FD36-014C-9948-A20F-F626A4D556BB}"/>
              </a:ext>
            </a:extLst>
          </p:cNvPr>
          <p:cNvSpPr txBox="1"/>
          <p:nvPr/>
        </p:nvSpPr>
        <p:spPr>
          <a:xfrm>
            <a:off x="880731" y="5879805"/>
            <a:ext cx="9528544" cy="461665"/>
          </a:xfrm>
          <a:prstGeom prst="rect">
            <a:avLst/>
          </a:prstGeom>
          <a:noFill/>
        </p:spPr>
        <p:txBody>
          <a:bodyPr wrap="square" rtlCol="0">
            <a:spAutoFit/>
          </a:bodyPr>
          <a:lstStyle/>
          <a:p>
            <a:r>
              <a:rPr lang="en-US" sz="2400" dirty="0"/>
              <a:t>Explain your observations. </a:t>
            </a:r>
            <a:endParaRPr lang="en-US" sz="2400" b="1" dirty="0"/>
          </a:p>
        </p:txBody>
      </p:sp>
    </p:spTree>
    <p:extLst>
      <p:ext uri="{BB962C8B-B14F-4D97-AF65-F5344CB8AC3E}">
        <p14:creationId xmlns:p14="http://schemas.microsoft.com/office/powerpoint/2010/main" val="24151729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5DFA-8A0D-0644-94F6-6FE3D97A07EB}"/>
              </a:ext>
            </a:extLst>
          </p:cNvPr>
          <p:cNvSpPr>
            <a:spLocks noGrp="1"/>
          </p:cNvSpPr>
          <p:nvPr>
            <p:ph type="title"/>
          </p:nvPr>
        </p:nvSpPr>
        <p:spPr/>
        <p:txBody>
          <a:bodyPr>
            <a:normAutofit fontScale="90000"/>
          </a:bodyPr>
          <a:lstStyle/>
          <a:p>
            <a:r>
              <a:rPr lang="en-US" dirty="0" err="1"/>
              <a:t>BioNetGen</a:t>
            </a:r>
            <a:r>
              <a:rPr lang="en-US" dirty="0"/>
              <a:t> Extension for VS Code Provides Powerful Integrated Environment for Multiscale Modeling</a:t>
            </a:r>
          </a:p>
        </p:txBody>
      </p:sp>
      <p:pic>
        <p:nvPicPr>
          <p:cNvPr id="10" name="Content Placeholder 4">
            <a:extLst>
              <a:ext uri="{FF2B5EF4-FFF2-40B4-BE49-F238E27FC236}">
                <a16:creationId xmlns:a16="http://schemas.microsoft.com/office/drawing/2014/main" id="{5EB77645-13C8-274B-BCCD-0551CCED05E2}"/>
              </a:ext>
            </a:extLst>
          </p:cNvPr>
          <p:cNvPicPr>
            <a:picLocks noGrp="1" noChangeAspect="1"/>
          </p:cNvPicPr>
          <p:nvPr>
            <p:ph idx="1"/>
          </p:nvPr>
        </p:nvPicPr>
        <p:blipFill>
          <a:blip r:embed="rId2"/>
          <a:stretch>
            <a:fillRect/>
          </a:stretch>
        </p:blipFill>
        <p:spPr>
          <a:xfrm>
            <a:off x="1546105" y="1463675"/>
            <a:ext cx="7912490" cy="5029200"/>
          </a:xfrm>
          <a:prstGeom prst="rect">
            <a:avLst/>
          </a:prstGeom>
        </p:spPr>
      </p:pic>
      <p:sp>
        <p:nvSpPr>
          <p:cNvPr id="13" name="TextBox 12">
            <a:extLst>
              <a:ext uri="{FF2B5EF4-FFF2-40B4-BE49-F238E27FC236}">
                <a16:creationId xmlns:a16="http://schemas.microsoft.com/office/drawing/2014/main" id="{D708C809-E81A-424E-9B2A-F766C11A89FC}"/>
              </a:ext>
            </a:extLst>
          </p:cNvPr>
          <p:cNvSpPr txBox="1"/>
          <p:nvPr/>
        </p:nvSpPr>
        <p:spPr>
          <a:xfrm>
            <a:off x="8835887" y="6331226"/>
            <a:ext cx="20265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a:ea typeface="+mn-ea"/>
                <a:cs typeface="+mn-cs"/>
              </a:rPr>
              <a:t>Ali Sinan </a:t>
            </a:r>
            <a:r>
              <a:rPr kumimoji="0" lang="en-US" sz="1800" b="0" i="0" u="none" strike="noStrike" kern="1200" cap="none" spc="0" normalizeH="0" baseline="0" noProof="0" dirty="0" err="1">
                <a:ln>
                  <a:noFill/>
                </a:ln>
                <a:solidFill>
                  <a:srgbClr val="000000"/>
                </a:solidFill>
                <a:effectLst/>
                <a:uLnTx/>
                <a:uFillTx/>
                <a:latin typeface="Century Gothic"/>
                <a:ea typeface="+mn-ea"/>
                <a:cs typeface="+mn-cs"/>
              </a:rPr>
              <a:t>Saglam</a:t>
            </a:r>
            <a:endParaRPr kumimoji="0" lang="en-US" sz="1800" b="0" i="0" u="none" strike="noStrike" kern="1200" cap="none" spc="0" normalizeH="0" baseline="0" noProof="0" dirty="0">
              <a:ln>
                <a:noFill/>
              </a:ln>
              <a:solidFill>
                <a:srgbClr val="000000"/>
              </a:solidFill>
              <a:effectLst/>
              <a:uLnTx/>
              <a:uFillTx/>
              <a:latin typeface="Century Gothic"/>
              <a:ea typeface="+mn-ea"/>
              <a:cs typeface="+mn-cs"/>
            </a:endParaRPr>
          </a:p>
        </p:txBody>
      </p:sp>
      <p:sp>
        <p:nvSpPr>
          <p:cNvPr id="15" name="Up Arrow 14">
            <a:extLst>
              <a:ext uri="{FF2B5EF4-FFF2-40B4-BE49-F238E27FC236}">
                <a16:creationId xmlns:a16="http://schemas.microsoft.com/office/drawing/2014/main" id="{1D15F0A0-ED28-0C43-937F-0C466B4CFEBC}"/>
              </a:ext>
            </a:extLst>
          </p:cNvPr>
          <p:cNvSpPr/>
          <p:nvPr/>
        </p:nvSpPr>
        <p:spPr>
          <a:xfrm rot="18608079">
            <a:off x="9043780" y="1675588"/>
            <a:ext cx="205686" cy="11527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Gothic"/>
              <a:ea typeface="+mn-ea"/>
              <a:cs typeface="+mn-cs"/>
            </a:endParaRPr>
          </a:p>
        </p:txBody>
      </p:sp>
      <p:sp>
        <p:nvSpPr>
          <p:cNvPr id="16" name="TextBox 15">
            <a:extLst>
              <a:ext uri="{FF2B5EF4-FFF2-40B4-BE49-F238E27FC236}">
                <a16:creationId xmlns:a16="http://schemas.microsoft.com/office/drawing/2014/main" id="{FCDA0687-FCBA-714A-A406-6D1275F777EB}"/>
              </a:ext>
            </a:extLst>
          </p:cNvPr>
          <p:cNvSpPr txBox="1"/>
          <p:nvPr/>
        </p:nvSpPr>
        <p:spPr>
          <a:xfrm>
            <a:off x="9531092" y="2443880"/>
            <a:ext cx="15921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a:ea typeface="+mn-ea"/>
                <a:cs typeface="+mn-cs"/>
              </a:rPr>
              <a:t>Action button</a:t>
            </a:r>
          </a:p>
        </p:txBody>
      </p:sp>
    </p:spTree>
    <p:extLst>
      <p:ext uri="{BB962C8B-B14F-4D97-AF65-F5344CB8AC3E}">
        <p14:creationId xmlns:p14="http://schemas.microsoft.com/office/powerpoint/2010/main" val="232451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5DFA-8A0D-0644-94F6-6FE3D97A07EB}"/>
              </a:ext>
            </a:extLst>
          </p:cNvPr>
          <p:cNvSpPr>
            <a:spLocks noGrp="1"/>
          </p:cNvSpPr>
          <p:nvPr>
            <p:ph type="title"/>
          </p:nvPr>
        </p:nvSpPr>
        <p:spPr/>
        <p:txBody>
          <a:bodyPr>
            <a:normAutofit fontScale="90000"/>
          </a:bodyPr>
          <a:lstStyle/>
          <a:p>
            <a:r>
              <a:rPr lang="en-US" dirty="0" err="1"/>
              <a:t>BioNetGen</a:t>
            </a:r>
            <a:r>
              <a:rPr lang="en-US" dirty="0"/>
              <a:t> Extension for VS Code Provides Powerful Integrated Environment for Multiscale Modeling</a:t>
            </a:r>
          </a:p>
        </p:txBody>
      </p:sp>
      <p:sp>
        <p:nvSpPr>
          <p:cNvPr id="10" name="TextBox 9">
            <a:extLst>
              <a:ext uri="{FF2B5EF4-FFF2-40B4-BE49-F238E27FC236}">
                <a16:creationId xmlns:a16="http://schemas.microsoft.com/office/drawing/2014/main" id="{046F75E4-7287-3C44-88CA-22F09BFA8C2D}"/>
              </a:ext>
            </a:extLst>
          </p:cNvPr>
          <p:cNvSpPr txBox="1"/>
          <p:nvPr/>
        </p:nvSpPr>
        <p:spPr>
          <a:xfrm>
            <a:off x="8835887" y="6331226"/>
            <a:ext cx="20265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a:ea typeface="+mn-ea"/>
                <a:cs typeface="+mn-cs"/>
              </a:rPr>
              <a:t>Ali Sinan </a:t>
            </a:r>
            <a:r>
              <a:rPr kumimoji="0" lang="en-US" sz="1800" b="0" i="0" u="none" strike="noStrike" kern="1200" cap="none" spc="0" normalizeH="0" baseline="0" noProof="0" dirty="0" err="1">
                <a:ln>
                  <a:noFill/>
                </a:ln>
                <a:solidFill>
                  <a:srgbClr val="000000"/>
                </a:solidFill>
                <a:effectLst/>
                <a:uLnTx/>
                <a:uFillTx/>
                <a:latin typeface="Century Gothic"/>
                <a:ea typeface="+mn-ea"/>
                <a:cs typeface="+mn-cs"/>
              </a:rPr>
              <a:t>Saglam</a:t>
            </a:r>
            <a:endParaRPr kumimoji="0" lang="en-US" sz="1800" b="0" i="0" u="none" strike="noStrike" kern="1200" cap="none" spc="0" normalizeH="0" baseline="0" noProof="0" dirty="0">
              <a:ln>
                <a:noFill/>
              </a:ln>
              <a:solidFill>
                <a:srgbClr val="000000"/>
              </a:solidFill>
              <a:effectLst/>
              <a:uLnTx/>
              <a:uFillTx/>
              <a:latin typeface="Century Gothic"/>
              <a:ea typeface="+mn-ea"/>
              <a:cs typeface="+mn-cs"/>
            </a:endParaRPr>
          </a:p>
        </p:txBody>
      </p:sp>
      <p:pic>
        <p:nvPicPr>
          <p:cNvPr id="13" name="Content Placeholder 7">
            <a:extLst>
              <a:ext uri="{FF2B5EF4-FFF2-40B4-BE49-F238E27FC236}">
                <a16:creationId xmlns:a16="http://schemas.microsoft.com/office/drawing/2014/main" id="{6EE71857-98E9-0342-AC33-809E028DEDB2}"/>
              </a:ext>
            </a:extLst>
          </p:cNvPr>
          <p:cNvPicPr>
            <a:picLocks noChangeAspect="1"/>
          </p:cNvPicPr>
          <p:nvPr/>
        </p:nvPicPr>
        <p:blipFill>
          <a:blip r:embed="rId2"/>
          <a:stretch>
            <a:fillRect/>
          </a:stretch>
        </p:blipFill>
        <p:spPr>
          <a:xfrm>
            <a:off x="1546105" y="1463675"/>
            <a:ext cx="7912490" cy="5029200"/>
          </a:xfrm>
          <a:prstGeom prst="rect">
            <a:avLst/>
          </a:prstGeom>
        </p:spPr>
      </p:pic>
    </p:spTree>
    <p:extLst>
      <p:ext uri="{BB962C8B-B14F-4D97-AF65-F5344CB8AC3E}">
        <p14:creationId xmlns:p14="http://schemas.microsoft.com/office/powerpoint/2010/main" val="39073412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65DFA-8A0D-0644-94F6-6FE3D97A07EB}"/>
              </a:ext>
            </a:extLst>
          </p:cNvPr>
          <p:cNvSpPr>
            <a:spLocks noGrp="1"/>
          </p:cNvSpPr>
          <p:nvPr>
            <p:ph type="title"/>
          </p:nvPr>
        </p:nvSpPr>
        <p:spPr/>
        <p:txBody>
          <a:bodyPr>
            <a:normAutofit fontScale="90000"/>
          </a:bodyPr>
          <a:lstStyle/>
          <a:p>
            <a:r>
              <a:rPr lang="en-US" dirty="0" err="1"/>
              <a:t>BioNetGen</a:t>
            </a:r>
            <a:r>
              <a:rPr lang="en-US" dirty="0"/>
              <a:t> Extension for VS Code Provides Powerful Integrated Environment for Multiscale Modeling</a:t>
            </a:r>
          </a:p>
        </p:txBody>
      </p:sp>
      <p:sp>
        <p:nvSpPr>
          <p:cNvPr id="10" name="TextBox 9">
            <a:extLst>
              <a:ext uri="{FF2B5EF4-FFF2-40B4-BE49-F238E27FC236}">
                <a16:creationId xmlns:a16="http://schemas.microsoft.com/office/drawing/2014/main" id="{9E86A2F8-BE47-DB4B-9BE6-A38B8ACD5FBD}"/>
              </a:ext>
            </a:extLst>
          </p:cNvPr>
          <p:cNvSpPr txBox="1"/>
          <p:nvPr/>
        </p:nvSpPr>
        <p:spPr>
          <a:xfrm>
            <a:off x="8835887" y="6331226"/>
            <a:ext cx="20265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entury Gothic"/>
                <a:ea typeface="+mn-ea"/>
                <a:cs typeface="+mn-cs"/>
              </a:rPr>
              <a:t>Ali Sinan </a:t>
            </a:r>
            <a:r>
              <a:rPr kumimoji="0" lang="en-US" sz="1800" b="0" i="0" u="none" strike="noStrike" kern="1200" cap="none" spc="0" normalizeH="0" baseline="0" noProof="0" dirty="0" err="1">
                <a:ln>
                  <a:noFill/>
                </a:ln>
                <a:solidFill>
                  <a:srgbClr val="000000"/>
                </a:solidFill>
                <a:effectLst/>
                <a:uLnTx/>
                <a:uFillTx/>
                <a:latin typeface="Century Gothic"/>
                <a:ea typeface="+mn-ea"/>
                <a:cs typeface="+mn-cs"/>
              </a:rPr>
              <a:t>Saglam</a:t>
            </a:r>
            <a:endParaRPr kumimoji="0" lang="en-US" sz="1800" b="0" i="0" u="none" strike="noStrike" kern="1200" cap="none" spc="0" normalizeH="0" baseline="0" noProof="0" dirty="0">
              <a:ln>
                <a:noFill/>
              </a:ln>
              <a:solidFill>
                <a:srgbClr val="000000"/>
              </a:solidFill>
              <a:effectLst/>
              <a:uLnTx/>
              <a:uFillTx/>
              <a:latin typeface="Century Gothic"/>
              <a:ea typeface="+mn-ea"/>
              <a:cs typeface="+mn-cs"/>
            </a:endParaRPr>
          </a:p>
        </p:txBody>
      </p:sp>
      <p:pic>
        <p:nvPicPr>
          <p:cNvPr id="13" name="Content Placeholder 8">
            <a:extLst>
              <a:ext uri="{FF2B5EF4-FFF2-40B4-BE49-F238E27FC236}">
                <a16:creationId xmlns:a16="http://schemas.microsoft.com/office/drawing/2014/main" id="{5ACDD1C8-2B39-D04E-83E5-9F68D575224A}"/>
              </a:ext>
            </a:extLst>
          </p:cNvPr>
          <p:cNvPicPr>
            <a:picLocks noGrp="1" noChangeAspect="1"/>
          </p:cNvPicPr>
          <p:nvPr>
            <p:ph idx="1"/>
          </p:nvPr>
        </p:nvPicPr>
        <p:blipFill>
          <a:blip r:embed="rId2"/>
          <a:stretch>
            <a:fillRect/>
          </a:stretch>
        </p:blipFill>
        <p:spPr>
          <a:xfrm>
            <a:off x="1506081" y="1463675"/>
            <a:ext cx="7912490" cy="5029200"/>
          </a:xfrm>
          <a:prstGeom prst="rect">
            <a:avLst/>
          </a:prstGeom>
        </p:spPr>
      </p:pic>
    </p:spTree>
    <p:extLst>
      <p:ext uri="{BB962C8B-B14F-4D97-AF65-F5344CB8AC3E}">
        <p14:creationId xmlns:p14="http://schemas.microsoft.com/office/powerpoint/2010/main" val="38948381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3AA1E6-DF37-7640-A287-1C1D7F598DB0}"/>
              </a:ext>
            </a:extLst>
          </p:cNvPr>
          <p:cNvSpPr>
            <a:spLocks noGrp="1"/>
          </p:cNvSpPr>
          <p:nvPr>
            <p:ph type="title"/>
          </p:nvPr>
        </p:nvSpPr>
        <p:spPr/>
        <p:txBody>
          <a:bodyPr/>
          <a:lstStyle/>
          <a:p>
            <a:r>
              <a:rPr lang="en-US" dirty="0"/>
              <a:t>Hands On Intro to </a:t>
            </a:r>
            <a:r>
              <a:rPr lang="en-US" dirty="0" err="1"/>
              <a:t>BioNetGen</a:t>
            </a:r>
            <a:r>
              <a:rPr lang="en-US" dirty="0"/>
              <a:t> with VS Code Extension</a:t>
            </a:r>
          </a:p>
        </p:txBody>
      </p:sp>
      <p:sp>
        <p:nvSpPr>
          <p:cNvPr id="5" name="Text Placeholder 4">
            <a:extLst>
              <a:ext uri="{FF2B5EF4-FFF2-40B4-BE49-F238E27FC236}">
                <a16:creationId xmlns:a16="http://schemas.microsoft.com/office/drawing/2014/main" id="{03CB5699-E12A-1F41-B41D-C7DBA9C97D03}"/>
              </a:ext>
            </a:extLst>
          </p:cNvPr>
          <p:cNvSpPr>
            <a:spLocks noGrp="1"/>
          </p:cNvSpPr>
          <p:nvPr>
            <p:ph type="body" idx="1"/>
          </p:nvPr>
        </p:nvSpPr>
        <p:spPr/>
        <p:txBody>
          <a:bodyPr/>
          <a:lstStyle/>
          <a:p>
            <a:r>
              <a:rPr lang="en-US" dirty="0"/>
              <a:t>Reaction Network Models</a:t>
            </a:r>
          </a:p>
        </p:txBody>
      </p:sp>
      <p:sp>
        <p:nvSpPr>
          <p:cNvPr id="3" name="Slide Number Placeholder 2">
            <a:extLst>
              <a:ext uri="{FF2B5EF4-FFF2-40B4-BE49-F238E27FC236}">
                <a16:creationId xmlns:a16="http://schemas.microsoft.com/office/drawing/2014/main" id="{3EBC2B08-F4F6-2847-B5DB-A8D4DF130425}"/>
              </a:ext>
            </a:extLst>
          </p:cNvPr>
          <p:cNvSpPr>
            <a:spLocks noGrp="1"/>
          </p:cNvSpPr>
          <p:nvPr>
            <p:ph type="sldNum" sz="quarter" idx="12"/>
          </p:nvPr>
        </p:nvSpPr>
        <p:spPr/>
        <p:txBody>
          <a:bodyPr/>
          <a:lstStyle/>
          <a:p>
            <a:fld id="{DB462117-C16E-694E-B71A-62B7DF557822}" type="slidenum">
              <a:rPr lang="en-US" smtClean="0"/>
              <a:t>17</a:t>
            </a:fld>
            <a:endParaRPr lang="en-US"/>
          </a:p>
        </p:txBody>
      </p:sp>
    </p:spTree>
    <p:extLst>
      <p:ext uri="{BB962C8B-B14F-4D97-AF65-F5344CB8AC3E}">
        <p14:creationId xmlns:p14="http://schemas.microsoft.com/office/powerpoint/2010/main" val="30762333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4">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F9D5862-9FCE-3C46-A9E0-339005DFB5A2}"/>
              </a:ext>
            </a:extLst>
          </p:cNvPr>
          <p:cNvSpPr>
            <a:spLocks noGrp="1"/>
          </p:cNvSpPr>
          <p:nvPr>
            <p:ph type="title"/>
          </p:nvPr>
        </p:nvSpPr>
        <p:spPr>
          <a:xfrm>
            <a:off x="976746" y="3703975"/>
            <a:ext cx="4337858" cy="2398713"/>
          </a:xfrm>
        </p:spPr>
        <p:txBody>
          <a:bodyPr>
            <a:normAutofit/>
          </a:bodyPr>
          <a:lstStyle/>
          <a:p>
            <a:pPr algn="ctr"/>
            <a:r>
              <a:rPr lang="en-US" sz="4000"/>
              <a:t>Setting up to use BioNetGen with the VS Code Extension</a:t>
            </a:r>
          </a:p>
        </p:txBody>
      </p:sp>
      <p:pic>
        <p:nvPicPr>
          <p:cNvPr id="7" name="Picture 6">
            <a:extLst>
              <a:ext uri="{FF2B5EF4-FFF2-40B4-BE49-F238E27FC236}">
                <a16:creationId xmlns:a16="http://schemas.microsoft.com/office/drawing/2014/main" id="{CC03B829-AC69-3F41-B4A6-B206D2BED0A7}"/>
              </a:ext>
            </a:extLst>
          </p:cNvPr>
          <p:cNvPicPr>
            <a:picLocks noChangeAspect="1"/>
          </p:cNvPicPr>
          <p:nvPr/>
        </p:nvPicPr>
        <p:blipFill rotWithShape="1">
          <a:blip r:embed="rId2"/>
          <a:srcRect b="1449"/>
          <a:stretch/>
        </p:blipFill>
        <p:spPr>
          <a:xfrm>
            <a:off x="2" y="10"/>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6" name="Content Placeholder 5">
            <a:extLst>
              <a:ext uri="{FF2B5EF4-FFF2-40B4-BE49-F238E27FC236}">
                <a16:creationId xmlns:a16="http://schemas.microsoft.com/office/drawing/2014/main" id="{235F493C-A093-2C4D-80EF-463EFBF7063F}"/>
              </a:ext>
            </a:extLst>
          </p:cNvPr>
          <p:cNvSpPr>
            <a:spLocks noGrp="1"/>
          </p:cNvSpPr>
          <p:nvPr>
            <p:ph idx="1"/>
          </p:nvPr>
        </p:nvSpPr>
        <p:spPr>
          <a:xfrm>
            <a:off x="6096000" y="3703975"/>
            <a:ext cx="5257800" cy="2398713"/>
          </a:xfrm>
        </p:spPr>
        <p:txBody>
          <a:bodyPr anchor="ctr">
            <a:normAutofit/>
          </a:bodyPr>
          <a:lstStyle/>
          <a:p>
            <a:pPr marL="514350" indent="-514350">
              <a:buFont typeface="+mj-lt"/>
              <a:buAutoNum type="arabicPeriod"/>
            </a:pPr>
            <a:r>
              <a:rPr lang="en-US" sz="1600"/>
              <a:t>Download and install </a:t>
            </a:r>
            <a:r>
              <a:rPr lang="en-US" sz="1600">
                <a:hlinkClick r:id="rId3"/>
              </a:rPr>
              <a:t>VS Code</a:t>
            </a:r>
            <a:r>
              <a:rPr lang="en-US" sz="1600"/>
              <a:t>.</a:t>
            </a:r>
          </a:p>
          <a:p>
            <a:pPr marL="514350" indent="-514350">
              <a:buFont typeface="+mj-lt"/>
              <a:buAutoNum type="arabicPeriod"/>
            </a:pPr>
            <a:r>
              <a:rPr lang="en-US" sz="1600"/>
              <a:t>Install the </a:t>
            </a:r>
            <a:r>
              <a:rPr lang="en-US" sz="1600">
                <a:hlinkClick r:id="rId4"/>
              </a:rPr>
              <a:t>BioNetGen Language Extension</a:t>
            </a:r>
            <a:r>
              <a:rPr lang="en-US" sz="1600"/>
              <a:t> from the VS Code Marketplace.</a:t>
            </a:r>
          </a:p>
          <a:p>
            <a:pPr marL="514350" indent="-514350">
              <a:buFont typeface="+mj-lt"/>
              <a:buAutoNum type="arabicPeriod"/>
            </a:pPr>
            <a:r>
              <a:rPr lang="en-US" sz="1600"/>
              <a:t>(Windows only) Download and install </a:t>
            </a:r>
            <a:r>
              <a:rPr lang="en-US" sz="1600">
                <a:hlinkClick r:id="rId5"/>
              </a:rPr>
              <a:t>Perl</a:t>
            </a:r>
            <a:endParaRPr lang="en-US" sz="1600"/>
          </a:p>
          <a:p>
            <a:pPr marL="514350" indent="-514350">
              <a:buFont typeface="+mj-lt"/>
              <a:buAutoNum type="arabicPeriod"/>
            </a:pPr>
            <a:r>
              <a:rPr lang="en-US" sz="1600"/>
              <a:t>Download and install </a:t>
            </a:r>
            <a:r>
              <a:rPr lang="en-US" sz="1600">
                <a:hlinkClick r:id="rId6"/>
              </a:rPr>
              <a:t>Python3</a:t>
            </a:r>
            <a:r>
              <a:rPr lang="en-US" sz="1600"/>
              <a:t>, preferably </a:t>
            </a:r>
            <a:r>
              <a:rPr lang="en-US" sz="1600">
                <a:hlinkClick r:id="rId7"/>
              </a:rPr>
              <a:t>Anaconda Python</a:t>
            </a:r>
            <a:r>
              <a:rPr lang="en-US" sz="1600"/>
              <a:t>.</a:t>
            </a:r>
          </a:p>
          <a:p>
            <a:pPr marL="514350" indent="-514350">
              <a:buFont typeface="+mj-lt"/>
              <a:buAutoNum type="arabicPeriod"/>
            </a:pPr>
            <a:r>
              <a:rPr lang="en-US" sz="1600"/>
              <a:t>Install BioNetGen on the command line using </a:t>
            </a:r>
            <a:r>
              <a:rPr lang="en-US" sz="1600">
                <a:latin typeface="Monaco" pitchFamily="2" charset="77"/>
              </a:rPr>
              <a:t>pip install bionetgen</a:t>
            </a:r>
            <a:r>
              <a:rPr lang="en-US" sz="1600"/>
              <a:t>.</a:t>
            </a:r>
          </a:p>
        </p:txBody>
      </p:sp>
      <p:sp>
        <p:nvSpPr>
          <p:cNvPr id="4" name="Slide Number Placeholder 3">
            <a:extLst>
              <a:ext uri="{FF2B5EF4-FFF2-40B4-BE49-F238E27FC236}">
                <a16:creationId xmlns:a16="http://schemas.microsoft.com/office/drawing/2014/main" id="{2FC7CD51-3272-4749-AD03-D606E12A337F}"/>
              </a:ext>
            </a:extLst>
          </p:cNvPr>
          <p:cNvSpPr>
            <a:spLocks noGrp="1"/>
          </p:cNvSpPr>
          <p:nvPr>
            <p:ph type="sldNum" sz="quarter" idx="12"/>
          </p:nvPr>
        </p:nvSpPr>
        <p:spPr>
          <a:xfrm>
            <a:off x="8610600" y="6356350"/>
            <a:ext cx="2743200" cy="365125"/>
          </a:xfrm>
        </p:spPr>
        <p:txBody>
          <a:bodyPr>
            <a:normAutofit/>
          </a:bodyPr>
          <a:lstStyle/>
          <a:p>
            <a:pPr>
              <a:spcAft>
                <a:spcPts val="600"/>
              </a:spcAft>
            </a:pPr>
            <a:fld id="{DB462117-C16E-694E-B71A-62B7DF557822}" type="slidenum">
              <a:rPr lang="en-US" sz="1000" smtClean="0"/>
              <a:pPr>
                <a:spcAft>
                  <a:spcPts val="600"/>
                </a:spcAft>
              </a:pPr>
              <a:t>18</a:t>
            </a:fld>
            <a:endParaRPr lang="en-US" sz="1000"/>
          </a:p>
        </p:txBody>
      </p:sp>
    </p:spTree>
    <p:extLst>
      <p:ext uri="{BB962C8B-B14F-4D97-AF65-F5344CB8AC3E}">
        <p14:creationId xmlns:p14="http://schemas.microsoft.com/office/powerpoint/2010/main" val="1567383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19</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tretch>
            <a:fillRect/>
          </a:stretch>
        </p:blipFill>
        <p:spPr>
          <a:xfrm>
            <a:off x="4241493" y="1567562"/>
            <a:ext cx="7715729" cy="5153913"/>
          </a:xfrm>
          <a:prstGeom prst="rect">
            <a:avLst/>
          </a:prstGeom>
        </p:spPr>
      </p:pic>
      <p:sp>
        <p:nvSpPr>
          <p:cNvPr id="14" name="Oval 13">
            <a:extLst>
              <a:ext uri="{FF2B5EF4-FFF2-40B4-BE49-F238E27FC236}">
                <a16:creationId xmlns:a16="http://schemas.microsoft.com/office/drawing/2014/main" id="{F17D7739-DF35-364C-848F-A6655CBA776A}"/>
              </a:ext>
            </a:extLst>
          </p:cNvPr>
          <p:cNvSpPr/>
          <p:nvPr/>
        </p:nvSpPr>
        <p:spPr>
          <a:xfrm>
            <a:off x="4241493" y="3130826"/>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335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320BDE-84E1-AB46-BE09-9C8E0AE0A13D}"/>
              </a:ext>
            </a:extLst>
          </p:cNvPr>
          <p:cNvSpPr>
            <a:spLocks noGrp="1"/>
          </p:cNvSpPr>
          <p:nvPr>
            <p:ph type="title"/>
          </p:nvPr>
        </p:nvSpPr>
        <p:spPr/>
        <p:txBody>
          <a:bodyPr/>
          <a:lstStyle/>
          <a:p>
            <a:r>
              <a:rPr lang="en-US" dirty="0"/>
              <a:t>Reaction Networks Models can be used to describe a wide range of natural processes.</a:t>
            </a:r>
          </a:p>
        </p:txBody>
      </p:sp>
      <p:sp>
        <p:nvSpPr>
          <p:cNvPr id="4" name="Slide Number Placeholder 3">
            <a:extLst>
              <a:ext uri="{FF2B5EF4-FFF2-40B4-BE49-F238E27FC236}">
                <a16:creationId xmlns:a16="http://schemas.microsoft.com/office/drawing/2014/main" id="{C0F8208B-C79D-6C44-A9AA-E170EB372D3F}"/>
              </a:ext>
            </a:extLst>
          </p:cNvPr>
          <p:cNvSpPr>
            <a:spLocks noGrp="1"/>
          </p:cNvSpPr>
          <p:nvPr>
            <p:ph type="sldNum" sz="quarter" idx="12"/>
          </p:nvPr>
        </p:nvSpPr>
        <p:spPr/>
        <p:txBody>
          <a:bodyPr/>
          <a:lstStyle/>
          <a:p>
            <a:fld id="{DB462117-C16E-694E-B71A-62B7DF557822}" type="slidenum">
              <a:rPr lang="en-US" smtClean="0"/>
              <a:t>2</a:t>
            </a:fld>
            <a:endParaRPr lang="en-US"/>
          </a:p>
        </p:txBody>
      </p:sp>
      <p:sp>
        <p:nvSpPr>
          <p:cNvPr id="6" name="TextBox 5">
            <a:extLst>
              <a:ext uri="{FF2B5EF4-FFF2-40B4-BE49-F238E27FC236}">
                <a16:creationId xmlns:a16="http://schemas.microsoft.com/office/drawing/2014/main" id="{287B90FB-0C52-894F-8441-12D148D2A89F}"/>
              </a:ext>
            </a:extLst>
          </p:cNvPr>
          <p:cNvSpPr txBox="1"/>
          <p:nvPr/>
        </p:nvSpPr>
        <p:spPr>
          <a:xfrm>
            <a:off x="741405" y="2137719"/>
            <a:ext cx="2743200" cy="461665"/>
          </a:xfrm>
          <a:prstGeom prst="rect">
            <a:avLst/>
          </a:prstGeom>
          <a:noFill/>
        </p:spPr>
        <p:txBody>
          <a:bodyPr wrap="square" rtlCol="0">
            <a:spAutoFit/>
          </a:bodyPr>
          <a:lstStyle/>
          <a:p>
            <a:r>
              <a:rPr lang="en-US" sz="2400" b="1" dirty="0"/>
              <a:t>Chemistry</a:t>
            </a:r>
          </a:p>
        </p:txBody>
      </p:sp>
      <p:sp>
        <p:nvSpPr>
          <p:cNvPr id="7" name="TextBox 6">
            <a:extLst>
              <a:ext uri="{FF2B5EF4-FFF2-40B4-BE49-F238E27FC236}">
                <a16:creationId xmlns:a16="http://schemas.microsoft.com/office/drawing/2014/main" id="{4B476C04-5792-B94B-9474-F1A34217EC4E}"/>
              </a:ext>
            </a:extLst>
          </p:cNvPr>
          <p:cNvSpPr txBox="1"/>
          <p:nvPr/>
        </p:nvSpPr>
        <p:spPr>
          <a:xfrm>
            <a:off x="4038601" y="2137719"/>
            <a:ext cx="2743200" cy="461665"/>
          </a:xfrm>
          <a:prstGeom prst="rect">
            <a:avLst/>
          </a:prstGeom>
          <a:noFill/>
        </p:spPr>
        <p:txBody>
          <a:bodyPr wrap="square" rtlCol="0">
            <a:spAutoFit/>
          </a:bodyPr>
          <a:lstStyle/>
          <a:p>
            <a:r>
              <a:rPr lang="en-US" sz="2400" b="1" dirty="0"/>
              <a:t>Epidemiology</a:t>
            </a:r>
          </a:p>
        </p:txBody>
      </p:sp>
      <p:sp>
        <p:nvSpPr>
          <p:cNvPr id="8" name="TextBox 7">
            <a:extLst>
              <a:ext uri="{FF2B5EF4-FFF2-40B4-BE49-F238E27FC236}">
                <a16:creationId xmlns:a16="http://schemas.microsoft.com/office/drawing/2014/main" id="{9EF6C1DE-A397-3349-9C6C-E341524696F4}"/>
              </a:ext>
            </a:extLst>
          </p:cNvPr>
          <p:cNvSpPr txBox="1"/>
          <p:nvPr/>
        </p:nvSpPr>
        <p:spPr>
          <a:xfrm>
            <a:off x="7335797" y="2137719"/>
            <a:ext cx="2743200" cy="461665"/>
          </a:xfrm>
          <a:prstGeom prst="rect">
            <a:avLst/>
          </a:prstGeom>
          <a:noFill/>
        </p:spPr>
        <p:txBody>
          <a:bodyPr wrap="square" rtlCol="0">
            <a:spAutoFit/>
          </a:bodyPr>
          <a:lstStyle/>
          <a:p>
            <a:r>
              <a:rPr lang="en-US" sz="2400" b="1" dirty="0"/>
              <a:t>Molecular biology</a:t>
            </a:r>
          </a:p>
        </p:txBody>
      </p:sp>
      <p:sp>
        <p:nvSpPr>
          <p:cNvPr id="9" name="TextBox 8">
            <a:extLst>
              <a:ext uri="{FF2B5EF4-FFF2-40B4-BE49-F238E27FC236}">
                <a16:creationId xmlns:a16="http://schemas.microsoft.com/office/drawing/2014/main" id="{6508FC65-EF39-8745-9C91-6E66871CB0A0}"/>
              </a:ext>
            </a:extLst>
          </p:cNvPr>
          <p:cNvSpPr txBox="1"/>
          <p:nvPr/>
        </p:nvSpPr>
        <p:spPr>
          <a:xfrm>
            <a:off x="741405" y="3046414"/>
            <a:ext cx="2250273" cy="646331"/>
          </a:xfrm>
          <a:prstGeom prst="rect">
            <a:avLst/>
          </a:prstGeom>
          <a:noFill/>
        </p:spPr>
        <p:txBody>
          <a:bodyPr wrap="square" rtlCol="0">
            <a:spAutoFit/>
          </a:bodyPr>
          <a:lstStyle/>
          <a:p>
            <a:r>
              <a:rPr lang="en-US" i="1" dirty="0"/>
              <a:t>Ozone formation in the upper atmosphere</a:t>
            </a:r>
          </a:p>
        </p:txBody>
      </p:sp>
      <p:sp>
        <p:nvSpPr>
          <p:cNvPr id="10" name="TextBox 9">
            <a:extLst>
              <a:ext uri="{FF2B5EF4-FFF2-40B4-BE49-F238E27FC236}">
                <a16:creationId xmlns:a16="http://schemas.microsoft.com/office/drawing/2014/main" id="{38F45240-01F5-8D44-83AA-40576865B975}"/>
              </a:ext>
            </a:extLst>
          </p:cNvPr>
          <p:cNvSpPr txBox="1"/>
          <p:nvPr/>
        </p:nvSpPr>
        <p:spPr>
          <a:xfrm>
            <a:off x="4038601" y="3046415"/>
            <a:ext cx="2985768" cy="646331"/>
          </a:xfrm>
          <a:prstGeom prst="rect">
            <a:avLst/>
          </a:prstGeom>
          <a:noFill/>
        </p:spPr>
        <p:txBody>
          <a:bodyPr wrap="square" rtlCol="0">
            <a:spAutoFit/>
          </a:bodyPr>
          <a:lstStyle/>
          <a:p>
            <a:r>
              <a:rPr lang="en-US" i="1" dirty="0"/>
              <a:t>Susceptible-Infected-Recovered (SIR)</a:t>
            </a:r>
          </a:p>
        </p:txBody>
      </p:sp>
      <p:sp>
        <p:nvSpPr>
          <p:cNvPr id="11" name="TextBox 10">
            <a:extLst>
              <a:ext uri="{FF2B5EF4-FFF2-40B4-BE49-F238E27FC236}">
                <a16:creationId xmlns:a16="http://schemas.microsoft.com/office/drawing/2014/main" id="{4816C65E-288D-EA4A-BBCD-3A8F0D02EE82}"/>
              </a:ext>
            </a:extLst>
          </p:cNvPr>
          <p:cNvSpPr txBox="1"/>
          <p:nvPr/>
        </p:nvSpPr>
        <p:spPr>
          <a:xfrm>
            <a:off x="7335797" y="3046414"/>
            <a:ext cx="2985768" cy="369332"/>
          </a:xfrm>
          <a:prstGeom prst="rect">
            <a:avLst/>
          </a:prstGeom>
          <a:noFill/>
        </p:spPr>
        <p:txBody>
          <a:bodyPr wrap="square" rtlCol="0">
            <a:spAutoFit/>
          </a:bodyPr>
          <a:lstStyle/>
          <a:p>
            <a:r>
              <a:rPr lang="en-US" i="1" dirty="0"/>
              <a:t>Signaling network</a:t>
            </a:r>
          </a:p>
        </p:txBody>
      </p:sp>
      <p:pic>
        <p:nvPicPr>
          <p:cNvPr id="12" name="Picture 11">
            <a:extLst>
              <a:ext uri="{FF2B5EF4-FFF2-40B4-BE49-F238E27FC236}">
                <a16:creationId xmlns:a16="http://schemas.microsoft.com/office/drawing/2014/main" id="{501EE76D-58C9-3347-9DA7-34EE419A74E8}"/>
              </a:ext>
            </a:extLst>
          </p:cNvPr>
          <p:cNvPicPr>
            <a:picLocks noChangeAspect="1"/>
          </p:cNvPicPr>
          <p:nvPr/>
        </p:nvPicPr>
        <p:blipFill>
          <a:blip r:embed="rId3"/>
          <a:stretch>
            <a:fillRect/>
          </a:stretch>
        </p:blipFill>
        <p:spPr>
          <a:xfrm>
            <a:off x="413781" y="3782140"/>
            <a:ext cx="2905520" cy="2379016"/>
          </a:xfrm>
          <a:prstGeom prst="rect">
            <a:avLst/>
          </a:prstGeom>
          <a:ln>
            <a:solidFill>
              <a:schemeClr val="tx1"/>
            </a:solidFill>
          </a:ln>
        </p:spPr>
      </p:pic>
      <p:pic>
        <p:nvPicPr>
          <p:cNvPr id="13" name="Picture 12">
            <a:extLst>
              <a:ext uri="{FF2B5EF4-FFF2-40B4-BE49-F238E27FC236}">
                <a16:creationId xmlns:a16="http://schemas.microsoft.com/office/drawing/2014/main" id="{F98C53DD-FE48-454A-B344-614908D8380B}"/>
              </a:ext>
            </a:extLst>
          </p:cNvPr>
          <p:cNvPicPr>
            <a:picLocks noChangeAspect="1"/>
          </p:cNvPicPr>
          <p:nvPr/>
        </p:nvPicPr>
        <p:blipFill>
          <a:blip r:embed="rId4"/>
          <a:stretch>
            <a:fillRect/>
          </a:stretch>
        </p:blipFill>
        <p:spPr>
          <a:xfrm>
            <a:off x="7670223" y="3454691"/>
            <a:ext cx="2897332" cy="3232135"/>
          </a:xfrm>
          <a:prstGeom prst="rect">
            <a:avLst/>
          </a:prstGeom>
        </p:spPr>
      </p:pic>
      <p:grpSp>
        <p:nvGrpSpPr>
          <p:cNvPr id="18" name="Group 17">
            <a:extLst>
              <a:ext uri="{FF2B5EF4-FFF2-40B4-BE49-F238E27FC236}">
                <a16:creationId xmlns:a16="http://schemas.microsoft.com/office/drawing/2014/main" id="{33260946-02E0-DC47-BFE4-0A9F5D92ACFB}"/>
              </a:ext>
            </a:extLst>
          </p:cNvPr>
          <p:cNvGrpSpPr/>
          <p:nvPr/>
        </p:nvGrpSpPr>
        <p:grpSpPr>
          <a:xfrm>
            <a:off x="4521778" y="4139777"/>
            <a:ext cx="1697365" cy="1059405"/>
            <a:chOff x="4675756" y="3912243"/>
            <a:chExt cx="1697365" cy="1059405"/>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5923CAAA-69BE-4240-8653-A23146494E83}"/>
                    </a:ext>
                  </a:extLst>
                </p:cNvPr>
                <p:cNvSpPr txBox="1"/>
                <p:nvPr/>
              </p:nvSpPr>
              <p:spPr>
                <a:xfrm>
                  <a:off x="4675756" y="4002616"/>
                  <a:ext cx="1697365" cy="3860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r>
                          <a:rPr lang="en-US" b="0" i="1" smtClean="0">
                            <a:latin typeface="Cambria Math" panose="02040503050406030204" pitchFamily="18" charset="0"/>
                          </a:rPr>
                          <m:t>𝐼</m:t>
                        </m:r>
                        <m:r>
                          <a:rPr lang="en-US" b="0" i="1" smtClean="0">
                            <a:latin typeface="Cambria Math" panose="02040503050406030204" pitchFamily="18" charset="0"/>
                          </a:rPr>
                          <m:t> </m:t>
                        </m:r>
                        <m:groupChr>
                          <m:groupChrPr>
                            <m:chr m:val="→"/>
                            <m:vertJc m:val="bot"/>
                            <m:ctrlPr>
                              <a:rPr lang="el-GR" b="0" i="1" smtClean="0">
                                <a:latin typeface="Cambria Math" panose="02040503050406030204" pitchFamily="18" charset="0"/>
                              </a:rPr>
                            </m:ctrlPr>
                          </m:groupChrPr>
                          <m:e>
                            <m:r>
                              <m:rPr>
                                <m:sty m:val="p"/>
                              </m:rPr>
                              <a:rPr lang="el-GR" b="0" i="1" smtClean="0">
                                <a:latin typeface="Cambria Math" panose="02040503050406030204" pitchFamily="18" charset="0"/>
                                <a:ea typeface="Cambria Math" panose="02040503050406030204" pitchFamily="18" charset="0"/>
                              </a:rPr>
                              <m:t>β</m:t>
                            </m:r>
                          </m:e>
                        </m:groupChr>
                        <m:r>
                          <a:rPr lang="en-US" b="0" i="1" smtClean="0">
                            <a:latin typeface="Cambria Math" panose="02040503050406030204" pitchFamily="18" charset="0"/>
                          </a:rPr>
                          <m:t>𝐼</m:t>
                        </m:r>
                        <m:r>
                          <a:rPr lang="en-US" b="0" i="1" smtClean="0">
                            <a:latin typeface="Cambria Math" panose="02040503050406030204" pitchFamily="18" charset="0"/>
                          </a:rPr>
                          <m:t>+</m:t>
                        </m:r>
                        <m:r>
                          <a:rPr lang="en-US" b="0" i="1" smtClean="0">
                            <a:latin typeface="Cambria Math" panose="02040503050406030204" pitchFamily="18" charset="0"/>
                          </a:rPr>
                          <m:t>𝐼</m:t>
                        </m:r>
                      </m:oMath>
                    </m:oMathPara>
                  </a14:m>
                  <a:endParaRPr lang="en-US" b="0" dirty="0"/>
                </a:p>
              </p:txBody>
            </p:sp>
          </mc:Choice>
          <mc:Fallback xmlns="">
            <p:sp>
              <p:nvSpPr>
                <p:cNvPr id="15" name="TextBox 14">
                  <a:extLst>
                    <a:ext uri="{FF2B5EF4-FFF2-40B4-BE49-F238E27FC236}">
                      <a16:creationId xmlns:a16="http://schemas.microsoft.com/office/drawing/2014/main" id="{5923CAAA-69BE-4240-8653-A23146494E83}"/>
                    </a:ext>
                  </a:extLst>
                </p:cNvPr>
                <p:cNvSpPr txBox="1">
                  <a:spLocks noRot="1" noChangeAspect="1" noMove="1" noResize="1" noEditPoints="1" noAdjustHandles="1" noChangeArrowheads="1" noChangeShapeType="1" noTextEdit="1"/>
                </p:cNvSpPr>
                <p:nvPr/>
              </p:nvSpPr>
              <p:spPr>
                <a:xfrm>
                  <a:off x="4675756" y="4002616"/>
                  <a:ext cx="1697365" cy="386068"/>
                </a:xfrm>
                <a:prstGeom prst="rect">
                  <a:avLst/>
                </a:prstGeom>
                <a:blipFill>
                  <a:blip r:embed="rId5"/>
                  <a:stretch>
                    <a:fillRect t="-3226" b="-58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E772AE6-4140-2B4A-A655-3AAB4C55F302}"/>
                    </a:ext>
                  </a:extLst>
                </p:cNvPr>
                <p:cNvSpPr txBox="1"/>
                <p:nvPr/>
              </p:nvSpPr>
              <p:spPr>
                <a:xfrm>
                  <a:off x="4675756" y="4505520"/>
                  <a:ext cx="1697365" cy="3494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r>
                          <a:rPr lang="en-US" b="0" i="1" smtClean="0">
                            <a:latin typeface="Cambria Math" panose="02040503050406030204" pitchFamily="18" charset="0"/>
                          </a:rPr>
                          <m:t> </m:t>
                        </m:r>
                        <m:groupChr>
                          <m:groupChrPr>
                            <m:chr m:val="→"/>
                            <m:vertJc m:val="bot"/>
                            <m:ctrlPr>
                              <a:rPr lang="el-GR" b="0" i="1" smtClean="0">
                                <a:latin typeface="Cambria Math" panose="02040503050406030204" pitchFamily="18" charset="0"/>
                              </a:rPr>
                            </m:ctrlPr>
                          </m:groupChrPr>
                          <m:e>
                            <m:r>
                              <a:rPr lang="el-GR" b="0" i="1" smtClean="0">
                                <a:latin typeface="Cambria Math" panose="02040503050406030204" pitchFamily="18" charset="0"/>
                                <a:ea typeface="Cambria Math" panose="02040503050406030204" pitchFamily="18" charset="0"/>
                              </a:rPr>
                              <m:t>𝛾</m:t>
                            </m:r>
                          </m:e>
                        </m:groupChr>
                        <m:r>
                          <a:rPr lang="en-US" b="0" i="1" smtClean="0">
                            <a:latin typeface="Cambria Math" panose="02040503050406030204" pitchFamily="18" charset="0"/>
                          </a:rPr>
                          <m:t>𝑅</m:t>
                        </m:r>
                      </m:oMath>
                    </m:oMathPara>
                  </a14:m>
                  <a:endParaRPr lang="en-US" b="0" dirty="0"/>
                </a:p>
              </p:txBody>
            </p:sp>
          </mc:Choice>
          <mc:Fallback xmlns="">
            <p:sp>
              <p:nvSpPr>
                <p:cNvPr id="16" name="TextBox 15">
                  <a:extLst>
                    <a:ext uri="{FF2B5EF4-FFF2-40B4-BE49-F238E27FC236}">
                      <a16:creationId xmlns:a16="http://schemas.microsoft.com/office/drawing/2014/main" id="{0E772AE6-4140-2B4A-A655-3AAB4C55F302}"/>
                    </a:ext>
                  </a:extLst>
                </p:cNvPr>
                <p:cNvSpPr txBox="1">
                  <a:spLocks noRot="1" noChangeAspect="1" noMove="1" noResize="1" noEditPoints="1" noAdjustHandles="1" noChangeArrowheads="1" noChangeShapeType="1" noTextEdit="1"/>
                </p:cNvSpPr>
                <p:nvPr/>
              </p:nvSpPr>
              <p:spPr>
                <a:xfrm>
                  <a:off x="4675756" y="4505520"/>
                  <a:ext cx="1697365" cy="349455"/>
                </a:xfrm>
                <a:prstGeom prst="rect">
                  <a:avLst/>
                </a:prstGeom>
                <a:blipFill>
                  <a:blip r:embed="rId6"/>
                  <a:stretch>
                    <a:fillRect t="-10714" b="-67857"/>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52E62EE7-ED93-734F-8CB5-B51F613F3671}"/>
                </a:ext>
              </a:extLst>
            </p:cNvPr>
            <p:cNvSpPr/>
            <p:nvPr/>
          </p:nvSpPr>
          <p:spPr>
            <a:xfrm>
              <a:off x="4675756" y="3912243"/>
              <a:ext cx="1697365" cy="10594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549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20</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14" name="Oval 13">
            <a:extLst>
              <a:ext uri="{FF2B5EF4-FFF2-40B4-BE49-F238E27FC236}">
                <a16:creationId xmlns:a16="http://schemas.microsoft.com/office/drawing/2014/main" id="{F17D7739-DF35-364C-848F-A6655CBA776A}"/>
              </a:ext>
            </a:extLst>
          </p:cNvPr>
          <p:cNvSpPr/>
          <p:nvPr/>
        </p:nvSpPr>
        <p:spPr>
          <a:xfrm>
            <a:off x="4241493" y="3130826"/>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725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21</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tretch>
            <a:fillRect/>
          </a:stretch>
        </p:blipFill>
        <p:spPr>
          <a:xfrm>
            <a:off x="4241493" y="1567562"/>
            <a:ext cx="7715729" cy="5153913"/>
          </a:xfrm>
          <a:prstGeom prst="rect">
            <a:avLst/>
          </a:prstGeom>
        </p:spPr>
      </p:pic>
      <p:sp>
        <p:nvSpPr>
          <p:cNvPr id="6" name="Oval 5">
            <a:extLst>
              <a:ext uri="{FF2B5EF4-FFF2-40B4-BE49-F238E27FC236}">
                <a16:creationId xmlns:a16="http://schemas.microsoft.com/office/drawing/2014/main" id="{384126BF-FA72-4E46-965B-E664505621CC}"/>
              </a:ext>
            </a:extLst>
          </p:cNvPr>
          <p:cNvSpPr/>
          <p:nvPr/>
        </p:nvSpPr>
        <p:spPr>
          <a:xfrm>
            <a:off x="4241493" y="1878495"/>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88C90F-1C09-A347-8A18-D79C08F24807}"/>
              </a:ext>
            </a:extLst>
          </p:cNvPr>
          <p:cNvSpPr/>
          <p:nvPr/>
        </p:nvSpPr>
        <p:spPr>
          <a:xfrm>
            <a:off x="5693883" y="3522199"/>
            <a:ext cx="618782" cy="2125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828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22</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6" name="Oval 5">
            <a:extLst>
              <a:ext uri="{FF2B5EF4-FFF2-40B4-BE49-F238E27FC236}">
                <a16:creationId xmlns:a16="http://schemas.microsoft.com/office/drawing/2014/main" id="{384126BF-FA72-4E46-965B-E664505621CC}"/>
              </a:ext>
            </a:extLst>
          </p:cNvPr>
          <p:cNvSpPr/>
          <p:nvPr/>
        </p:nvSpPr>
        <p:spPr>
          <a:xfrm>
            <a:off x="4393096" y="2355574"/>
            <a:ext cx="1769165" cy="3776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100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23</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2"/>
          </a:xfrm>
          <a:prstGeom prst="rect">
            <a:avLst/>
          </a:prstGeom>
        </p:spPr>
      </p:pic>
    </p:spTree>
    <p:extLst>
      <p:ext uri="{BB962C8B-B14F-4D97-AF65-F5344CB8AC3E}">
        <p14:creationId xmlns:p14="http://schemas.microsoft.com/office/powerpoint/2010/main" val="3466263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24</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10" name="Oval 9">
            <a:extLst>
              <a:ext uri="{FF2B5EF4-FFF2-40B4-BE49-F238E27FC236}">
                <a16:creationId xmlns:a16="http://schemas.microsoft.com/office/drawing/2014/main" id="{D6DF0022-DA33-9841-A53A-345582189226}"/>
              </a:ext>
            </a:extLst>
          </p:cNvPr>
          <p:cNvSpPr/>
          <p:nvPr/>
        </p:nvSpPr>
        <p:spPr>
          <a:xfrm>
            <a:off x="4512367" y="1928192"/>
            <a:ext cx="854764" cy="3677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183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25</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2"/>
          </a:xfrm>
          <a:prstGeom prst="rect">
            <a:avLst/>
          </a:prstGeom>
        </p:spPr>
      </p:pic>
      <p:cxnSp>
        <p:nvCxnSpPr>
          <p:cNvPr id="6" name="Straight Arrow Connector 5">
            <a:extLst>
              <a:ext uri="{FF2B5EF4-FFF2-40B4-BE49-F238E27FC236}">
                <a16:creationId xmlns:a16="http://schemas.microsoft.com/office/drawing/2014/main" id="{B0EA2724-45F0-714F-945A-E1B5CD21A6A4}"/>
              </a:ext>
            </a:extLst>
          </p:cNvPr>
          <p:cNvCxnSpPr>
            <a:cxnSpLocks/>
          </p:cNvCxnSpPr>
          <p:nvPr/>
        </p:nvCxnSpPr>
        <p:spPr>
          <a:xfrm flipV="1">
            <a:off x="5327374" y="218660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36828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26</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7" cy="5153912"/>
          </a:xfrm>
          <a:prstGeom prst="rect">
            <a:avLst/>
          </a:prstGeom>
        </p:spPr>
      </p:pic>
    </p:spTree>
    <p:extLst>
      <p:ext uri="{BB962C8B-B14F-4D97-AF65-F5344CB8AC3E}">
        <p14:creationId xmlns:p14="http://schemas.microsoft.com/office/powerpoint/2010/main" val="35034224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27</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7" cy="5153911"/>
          </a:xfrm>
          <a:prstGeom prst="rect">
            <a:avLst/>
          </a:prstGeom>
        </p:spPr>
      </p:pic>
    </p:spTree>
    <p:extLst>
      <p:ext uri="{BB962C8B-B14F-4D97-AF65-F5344CB8AC3E}">
        <p14:creationId xmlns:p14="http://schemas.microsoft.com/office/powerpoint/2010/main" val="1154939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a:p>
            <a:pPr marL="514350" indent="-514350">
              <a:buFont typeface="+mj-lt"/>
              <a:buAutoNum type="arabicPeriod"/>
            </a:pPr>
            <a:r>
              <a:rPr lang="en-US" sz="2000" dirty="0"/>
              <a:t>(Optional) Turn on Auto Save.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28</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4" y="1567562"/>
            <a:ext cx="7715725" cy="5153911"/>
          </a:xfrm>
          <a:prstGeom prst="rect">
            <a:avLst/>
          </a:prstGeom>
        </p:spPr>
      </p:pic>
      <p:cxnSp>
        <p:nvCxnSpPr>
          <p:cNvPr id="6" name="Straight Arrow Connector 5">
            <a:extLst>
              <a:ext uri="{FF2B5EF4-FFF2-40B4-BE49-F238E27FC236}">
                <a16:creationId xmlns:a16="http://schemas.microsoft.com/office/drawing/2014/main" id="{4A9D0B5F-056C-8843-A165-ABFD58720CB5}"/>
              </a:ext>
            </a:extLst>
          </p:cNvPr>
          <p:cNvCxnSpPr>
            <a:cxnSpLocks/>
          </p:cNvCxnSpPr>
          <p:nvPr/>
        </p:nvCxnSpPr>
        <p:spPr>
          <a:xfrm flipV="1">
            <a:off x="4754497" y="334451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53889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0600-B4A3-0A48-8F2F-1C6A7997F93E}"/>
              </a:ext>
            </a:extLst>
          </p:cNvPr>
          <p:cNvSpPr>
            <a:spLocks noGrp="1"/>
          </p:cNvSpPr>
          <p:nvPr>
            <p:ph type="title"/>
          </p:nvPr>
        </p:nvSpPr>
        <p:spPr/>
        <p:txBody>
          <a:bodyPr/>
          <a:lstStyle/>
          <a:p>
            <a:r>
              <a:rPr lang="en-US" dirty="0"/>
              <a:t>A </a:t>
            </a:r>
            <a:r>
              <a:rPr lang="en-US" dirty="0" err="1"/>
              <a:t>BioNetGen</a:t>
            </a:r>
            <a:r>
              <a:rPr lang="en-US" dirty="0"/>
              <a:t> model is comprised of model blocks and actions</a:t>
            </a:r>
          </a:p>
        </p:txBody>
      </p:sp>
      <p:sp>
        <p:nvSpPr>
          <p:cNvPr id="3" name="Slide Number Placeholder 2">
            <a:extLst>
              <a:ext uri="{FF2B5EF4-FFF2-40B4-BE49-F238E27FC236}">
                <a16:creationId xmlns:a16="http://schemas.microsoft.com/office/drawing/2014/main" id="{216FDDBA-0B5B-0742-9A08-DD262560E365}"/>
              </a:ext>
            </a:extLst>
          </p:cNvPr>
          <p:cNvSpPr>
            <a:spLocks noGrp="1"/>
          </p:cNvSpPr>
          <p:nvPr>
            <p:ph type="sldNum" sz="quarter" idx="12"/>
          </p:nvPr>
        </p:nvSpPr>
        <p:spPr/>
        <p:txBody>
          <a:bodyPr/>
          <a:lstStyle/>
          <a:p>
            <a:fld id="{DB462117-C16E-694E-B71A-62B7DF557822}" type="slidenum">
              <a:rPr lang="en-US" smtClean="0"/>
              <a:t>29</a:t>
            </a:fld>
            <a:endParaRPr lang="en-US"/>
          </a:p>
        </p:txBody>
      </p:sp>
      <p:sp>
        <p:nvSpPr>
          <p:cNvPr id="5" name="TextBox 4">
            <a:extLst>
              <a:ext uri="{FF2B5EF4-FFF2-40B4-BE49-F238E27FC236}">
                <a16:creationId xmlns:a16="http://schemas.microsoft.com/office/drawing/2014/main" id="{EB145D27-EEDA-D144-A7E3-E3296B2A9175}"/>
              </a:ext>
            </a:extLst>
          </p:cNvPr>
          <p:cNvSpPr txBox="1"/>
          <p:nvPr/>
        </p:nvSpPr>
        <p:spPr>
          <a:xfrm>
            <a:off x="2233914" y="1944547"/>
            <a:ext cx="7720314" cy="4616648"/>
          </a:xfrm>
          <a:prstGeom prst="rect">
            <a:avLst/>
          </a:prstGeom>
          <a:noFill/>
        </p:spPr>
        <p:txBody>
          <a:bodyPr wrap="square" rtlCol="0">
            <a:spAutoFit/>
          </a:bodyPr>
          <a:lstStyle/>
          <a:p>
            <a:r>
              <a:rPr lang="en-US" sz="1400" dirty="0">
                <a:latin typeface="Monaco" pitchFamily="2" charset="77"/>
              </a:rPr>
              <a:t>begin model</a:t>
            </a:r>
          </a:p>
          <a:p>
            <a:endParaRPr lang="en-US" sz="1400" dirty="0">
              <a:latin typeface="Monaco" pitchFamily="2" charset="77"/>
            </a:endParaRPr>
          </a:p>
          <a:p>
            <a:r>
              <a:rPr lang="en-US" sz="1400" dirty="0">
                <a:latin typeface="Monaco" pitchFamily="2" charset="77"/>
              </a:rPr>
              <a:t>begin parameters</a:t>
            </a:r>
          </a:p>
          <a:p>
            <a:r>
              <a:rPr lang="en-US" sz="1400" dirty="0">
                <a:latin typeface="Monaco" pitchFamily="2" charset="77"/>
              </a:rPr>
              <a:t>…</a:t>
            </a:r>
          </a:p>
          <a:p>
            <a:r>
              <a:rPr lang="en-US" sz="1400" dirty="0">
                <a:latin typeface="Monaco" pitchFamily="2" charset="77"/>
              </a:rPr>
              <a:t>end parameters</a:t>
            </a:r>
          </a:p>
          <a:p>
            <a:endParaRPr lang="en-US" sz="1400" dirty="0">
              <a:latin typeface="Monaco" pitchFamily="2" charset="77"/>
            </a:endParaRPr>
          </a:p>
          <a:p>
            <a:r>
              <a:rPr lang="en-US" sz="1400" dirty="0">
                <a:latin typeface="Monaco" pitchFamily="2" charset="77"/>
              </a:rPr>
              <a:t>begin seed species</a:t>
            </a:r>
          </a:p>
          <a:p>
            <a:r>
              <a:rPr lang="en-US" sz="1400" dirty="0">
                <a:latin typeface="Monaco" pitchFamily="2" charset="77"/>
              </a:rPr>
              <a:t>…</a:t>
            </a:r>
          </a:p>
          <a:p>
            <a:r>
              <a:rPr lang="en-US" sz="1400" dirty="0">
                <a:latin typeface="Monaco" pitchFamily="2" charset="77"/>
              </a:rPr>
              <a:t>end seed species</a:t>
            </a:r>
          </a:p>
          <a:p>
            <a:endParaRPr lang="en-US" sz="1400" dirty="0">
              <a:latin typeface="Monaco" pitchFamily="2" charset="77"/>
            </a:endParaRPr>
          </a:p>
          <a:p>
            <a:r>
              <a:rPr lang="en-US" sz="1400" dirty="0">
                <a:latin typeface="Monaco" pitchFamily="2" charset="77"/>
              </a:rPr>
              <a:t>begin observables</a:t>
            </a:r>
          </a:p>
          <a:p>
            <a:r>
              <a:rPr lang="en-US" sz="1400" dirty="0">
                <a:latin typeface="Monaco" pitchFamily="2" charset="77"/>
              </a:rPr>
              <a:t>…</a:t>
            </a:r>
          </a:p>
          <a:p>
            <a:r>
              <a:rPr lang="en-US" sz="1400" dirty="0">
                <a:latin typeface="Monaco" pitchFamily="2" charset="77"/>
              </a:rPr>
              <a:t>end observables</a:t>
            </a:r>
          </a:p>
          <a:p>
            <a:endParaRPr lang="en-US" sz="1400" dirty="0">
              <a:latin typeface="Monaco" pitchFamily="2" charset="77"/>
            </a:endParaRPr>
          </a:p>
          <a:p>
            <a:r>
              <a:rPr lang="en-US" sz="1400" dirty="0">
                <a:latin typeface="Monaco" pitchFamily="2" charset="77"/>
              </a:rPr>
              <a:t>begin reaction rules</a:t>
            </a:r>
          </a:p>
          <a:p>
            <a:r>
              <a:rPr lang="en-US" sz="1400" dirty="0">
                <a:latin typeface="Monaco" pitchFamily="2" charset="77"/>
              </a:rPr>
              <a:t>…</a:t>
            </a:r>
          </a:p>
          <a:p>
            <a:r>
              <a:rPr lang="en-US" sz="1400" dirty="0">
                <a:latin typeface="Monaco" pitchFamily="2" charset="77"/>
              </a:rPr>
              <a:t>end reaction rules</a:t>
            </a:r>
          </a:p>
          <a:p>
            <a:endParaRPr lang="en-US" sz="1400" dirty="0">
              <a:latin typeface="Monaco" pitchFamily="2" charset="77"/>
            </a:endParaRPr>
          </a:p>
          <a:p>
            <a:r>
              <a:rPr lang="en-US" sz="1400" dirty="0">
                <a:latin typeface="Monaco" pitchFamily="2" charset="77"/>
              </a:rPr>
              <a:t>end model</a:t>
            </a:r>
          </a:p>
          <a:p>
            <a:endParaRPr lang="en-US" sz="1400" dirty="0">
              <a:latin typeface="Monaco" pitchFamily="2" charset="77"/>
            </a:endParaRPr>
          </a:p>
          <a:p>
            <a:r>
              <a:rPr lang="en-US" sz="1400" dirty="0">
                <a:latin typeface="Monaco" pitchFamily="2" charset="77"/>
              </a:rPr>
              <a:t>&lt;actions&gt;</a:t>
            </a:r>
          </a:p>
        </p:txBody>
      </p:sp>
      <p:sp>
        <p:nvSpPr>
          <p:cNvPr id="6" name="TextBox 5">
            <a:extLst>
              <a:ext uri="{FF2B5EF4-FFF2-40B4-BE49-F238E27FC236}">
                <a16:creationId xmlns:a16="http://schemas.microsoft.com/office/drawing/2014/main" id="{F8A483B7-A2BD-2845-86AA-53C946E7F9AA}"/>
              </a:ext>
            </a:extLst>
          </p:cNvPr>
          <p:cNvSpPr txBox="1"/>
          <p:nvPr/>
        </p:nvSpPr>
        <p:spPr>
          <a:xfrm>
            <a:off x="5011838" y="1962442"/>
            <a:ext cx="2777924" cy="646331"/>
          </a:xfrm>
          <a:prstGeom prst="rect">
            <a:avLst/>
          </a:prstGeom>
          <a:noFill/>
          <a:ln>
            <a:solidFill>
              <a:schemeClr val="tx1"/>
            </a:solidFill>
          </a:ln>
        </p:spPr>
        <p:txBody>
          <a:bodyPr wrap="square" rtlCol="0">
            <a:spAutoFit/>
          </a:bodyPr>
          <a:lstStyle/>
          <a:p>
            <a:r>
              <a:rPr lang="en-US" dirty="0"/>
              <a:t>Define model parameters and values</a:t>
            </a:r>
          </a:p>
        </p:txBody>
      </p:sp>
      <p:sp>
        <p:nvSpPr>
          <p:cNvPr id="7" name="TextBox 6">
            <a:extLst>
              <a:ext uri="{FF2B5EF4-FFF2-40B4-BE49-F238E27FC236}">
                <a16:creationId xmlns:a16="http://schemas.microsoft.com/office/drawing/2014/main" id="{67CEA9E4-2A06-474D-B792-BC46483A8085}"/>
              </a:ext>
            </a:extLst>
          </p:cNvPr>
          <p:cNvSpPr txBox="1"/>
          <p:nvPr/>
        </p:nvSpPr>
        <p:spPr>
          <a:xfrm>
            <a:off x="5011838" y="3273000"/>
            <a:ext cx="3379808" cy="646331"/>
          </a:xfrm>
          <a:prstGeom prst="rect">
            <a:avLst/>
          </a:prstGeom>
          <a:noFill/>
          <a:ln>
            <a:solidFill>
              <a:schemeClr val="tx1"/>
            </a:solidFill>
          </a:ln>
        </p:spPr>
        <p:txBody>
          <a:bodyPr wrap="square" rtlCol="0">
            <a:spAutoFit/>
          </a:bodyPr>
          <a:lstStyle/>
          <a:p>
            <a:r>
              <a:rPr lang="en-US" dirty="0"/>
              <a:t>Define model species and initial concentrations/amounts</a:t>
            </a:r>
          </a:p>
        </p:txBody>
      </p:sp>
      <p:sp>
        <p:nvSpPr>
          <p:cNvPr id="8" name="TextBox 7">
            <a:extLst>
              <a:ext uri="{FF2B5EF4-FFF2-40B4-BE49-F238E27FC236}">
                <a16:creationId xmlns:a16="http://schemas.microsoft.com/office/drawing/2014/main" id="{47B79A8C-061F-F94B-805F-DA8497931BDE}"/>
              </a:ext>
            </a:extLst>
          </p:cNvPr>
          <p:cNvSpPr txBox="1"/>
          <p:nvPr/>
        </p:nvSpPr>
        <p:spPr>
          <a:xfrm>
            <a:off x="5011838" y="4113487"/>
            <a:ext cx="3379808" cy="646331"/>
          </a:xfrm>
          <a:prstGeom prst="rect">
            <a:avLst/>
          </a:prstGeom>
          <a:noFill/>
          <a:ln>
            <a:solidFill>
              <a:schemeClr val="tx1"/>
            </a:solidFill>
          </a:ln>
        </p:spPr>
        <p:txBody>
          <a:bodyPr wrap="square" rtlCol="0">
            <a:spAutoFit/>
          </a:bodyPr>
          <a:lstStyle/>
          <a:p>
            <a:r>
              <a:rPr lang="en-US" dirty="0"/>
              <a:t>Define model outputs to be plotted</a:t>
            </a:r>
          </a:p>
        </p:txBody>
      </p:sp>
      <p:sp>
        <p:nvSpPr>
          <p:cNvPr id="9" name="TextBox 8">
            <a:extLst>
              <a:ext uri="{FF2B5EF4-FFF2-40B4-BE49-F238E27FC236}">
                <a16:creationId xmlns:a16="http://schemas.microsoft.com/office/drawing/2014/main" id="{EDE14843-F6EE-2844-BB3F-B1C6C87D69D8}"/>
              </a:ext>
            </a:extLst>
          </p:cNvPr>
          <p:cNvSpPr txBox="1"/>
          <p:nvPr/>
        </p:nvSpPr>
        <p:spPr>
          <a:xfrm>
            <a:off x="5011838" y="5063118"/>
            <a:ext cx="3379808" cy="369332"/>
          </a:xfrm>
          <a:prstGeom prst="rect">
            <a:avLst/>
          </a:prstGeom>
          <a:noFill/>
          <a:ln>
            <a:solidFill>
              <a:schemeClr val="tx1"/>
            </a:solidFill>
          </a:ln>
        </p:spPr>
        <p:txBody>
          <a:bodyPr wrap="square" rtlCol="0">
            <a:spAutoFit/>
          </a:bodyPr>
          <a:lstStyle/>
          <a:p>
            <a:r>
              <a:rPr lang="en-US" dirty="0"/>
              <a:t>Define model reactions</a:t>
            </a:r>
          </a:p>
        </p:txBody>
      </p:sp>
      <p:sp>
        <p:nvSpPr>
          <p:cNvPr id="10" name="TextBox 9">
            <a:extLst>
              <a:ext uri="{FF2B5EF4-FFF2-40B4-BE49-F238E27FC236}">
                <a16:creationId xmlns:a16="http://schemas.microsoft.com/office/drawing/2014/main" id="{4C32D943-FE98-A745-83FA-8AD8AAF7B704}"/>
              </a:ext>
            </a:extLst>
          </p:cNvPr>
          <p:cNvSpPr txBox="1"/>
          <p:nvPr/>
        </p:nvSpPr>
        <p:spPr>
          <a:xfrm>
            <a:off x="5011837" y="6116504"/>
            <a:ext cx="5335929" cy="646331"/>
          </a:xfrm>
          <a:prstGeom prst="rect">
            <a:avLst/>
          </a:prstGeom>
          <a:noFill/>
          <a:ln>
            <a:solidFill>
              <a:schemeClr val="tx1"/>
            </a:solidFill>
          </a:ln>
        </p:spPr>
        <p:txBody>
          <a:bodyPr wrap="square" rtlCol="0">
            <a:spAutoFit/>
          </a:bodyPr>
          <a:lstStyle/>
          <a:p>
            <a:r>
              <a:rPr lang="en-US" dirty="0"/>
              <a:t>Specify what actions to apply to model, e.g., simulations to perform.</a:t>
            </a:r>
          </a:p>
        </p:txBody>
      </p:sp>
      <p:sp>
        <p:nvSpPr>
          <p:cNvPr id="11" name="Left Bracket 10">
            <a:extLst>
              <a:ext uri="{FF2B5EF4-FFF2-40B4-BE49-F238E27FC236}">
                <a16:creationId xmlns:a16="http://schemas.microsoft.com/office/drawing/2014/main" id="{5D5BD225-6A5B-5B43-A2E2-57FFA0420766}"/>
              </a:ext>
            </a:extLst>
          </p:cNvPr>
          <p:cNvSpPr/>
          <p:nvPr/>
        </p:nvSpPr>
        <p:spPr>
          <a:xfrm>
            <a:off x="1980236" y="2090546"/>
            <a:ext cx="192910" cy="3865945"/>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028FD6E-F0A4-4F49-B030-8295F1194F6A}"/>
              </a:ext>
            </a:extLst>
          </p:cNvPr>
          <p:cNvSpPr txBox="1"/>
          <p:nvPr/>
        </p:nvSpPr>
        <p:spPr>
          <a:xfrm>
            <a:off x="694974" y="3469521"/>
            <a:ext cx="793807" cy="369332"/>
          </a:xfrm>
          <a:prstGeom prst="rect">
            <a:avLst/>
          </a:prstGeom>
          <a:noFill/>
        </p:spPr>
        <p:txBody>
          <a:bodyPr wrap="none" rtlCol="0">
            <a:spAutoFit/>
          </a:bodyPr>
          <a:lstStyle/>
          <a:p>
            <a:r>
              <a:rPr lang="en-US" dirty="0"/>
              <a:t>Model</a:t>
            </a:r>
          </a:p>
        </p:txBody>
      </p:sp>
      <p:sp>
        <p:nvSpPr>
          <p:cNvPr id="13" name="TextBox 12">
            <a:extLst>
              <a:ext uri="{FF2B5EF4-FFF2-40B4-BE49-F238E27FC236}">
                <a16:creationId xmlns:a16="http://schemas.microsoft.com/office/drawing/2014/main" id="{CD2FAB8C-3CF4-6649-AFA2-15D44EBE55E3}"/>
              </a:ext>
            </a:extLst>
          </p:cNvPr>
          <p:cNvSpPr txBox="1"/>
          <p:nvPr/>
        </p:nvSpPr>
        <p:spPr>
          <a:xfrm>
            <a:off x="694974" y="6231853"/>
            <a:ext cx="878767" cy="369332"/>
          </a:xfrm>
          <a:prstGeom prst="rect">
            <a:avLst/>
          </a:prstGeom>
          <a:noFill/>
        </p:spPr>
        <p:txBody>
          <a:bodyPr wrap="none" rtlCol="0">
            <a:spAutoFit/>
          </a:bodyPr>
          <a:lstStyle/>
          <a:p>
            <a:r>
              <a:rPr lang="en-US" dirty="0"/>
              <a:t>Actions</a:t>
            </a:r>
          </a:p>
        </p:txBody>
      </p:sp>
    </p:spTree>
    <p:extLst>
      <p:ext uri="{BB962C8B-B14F-4D97-AF65-F5344CB8AC3E}">
        <p14:creationId xmlns:p14="http://schemas.microsoft.com/office/powerpoint/2010/main" val="157622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0F49F-98CA-8347-834A-219AE2BF4E1A}"/>
              </a:ext>
            </a:extLst>
          </p:cNvPr>
          <p:cNvSpPr>
            <a:spLocks noGrp="1"/>
          </p:cNvSpPr>
          <p:nvPr>
            <p:ph type="title"/>
          </p:nvPr>
        </p:nvSpPr>
        <p:spPr/>
        <p:txBody>
          <a:bodyPr/>
          <a:lstStyle/>
          <a:p>
            <a:r>
              <a:rPr lang="en-US" dirty="0"/>
              <a:t>Reaction kinetics are defined by a few simple concepts.</a:t>
            </a:r>
          </a:p>
        </p:txBody>
      </p:sp>
      <p:sp>
        <p:nvSpPr>
          <p:cNvPr id="3" name="Slide Number Placeholder 2">
            <a:extLst>
              <a:ext uri="{FF2B5EF4-FFF2-40B4-BE49-F238E27FC236}">
                <a16:creationId xmlns:a16="http://schemas.microsoft.com/office/drawing/2014/main" id="{A87FE9AB-AE87-A541-BEE6-B75464D4C17F}"/>
              </a:ext>
            </a:extLst>
          </p:cNvPr>
          <p:cNvSpPr>
            <a:spLocks noGrp="1"/>
          </p:cNvSpPr>
          <p:nvPr>
            <p:ph type="sldNum" sz="quarter" idx="12"/>
          </p:nvPr>
        </p:nvSpPr>
        <p:spPr/>
        <p:txBody>
          <a:bodyPr/>
          <a:lstStyle/>
          <a:p>
            <a:fld id="{DB462117-C16E-694E-B71A-62B7DF557822}" type="slidenum">
              <a:rPr lang="en-US" smtClean="0"/>
              <a:t>3</a:t>
            </a:fld>
            <a:endParaRPr lang="en-US"/>
          </a:p>
        </p:txBody>
      </p:sp>
      <p:sp>
        <p:nvSpPr>
          <p:cNvPr id="4" name="TextBox 3">
            <a:extLst>
              <a:ext uri="{FF2B5EF4-FFF2-40B4-BE49-F238E27FC236}">
                <a16:creationId xmlns:a16="http://schemas.microsoft.com/office/drawing/2014/main" id="{D07B0D21-FD7B-D34F-9AFC-D291DD53531E}"/>
              </a:ext>
            </a:extLst>
          </p:cNvPr>
          <p:cNvSpPr txBox="1"/>
          <p:nvPr/>
        </p:nvSpPr>
        <p:spPr>
          <a:xfrm>
            <a:off x="838200" y="1690688"/>
            <a:ext cx="2873672" cy="461665"/>
          </a:xfrm>
          <a:prstGeom prst="rect">
            <a:avLst/>
          </a:prstGeom>
          <a:noFill/>
        </p:spPr>
        <p:txBody>
          <a:bodyPr wrap="none" rtlCol="0">
            <a:spAutoFit/>
          </a:bodyPr>
          <a:lstStyle/>
          <a:p>
            <a:r>
              <a:rPr lang="en-US" sz="2400" dirty="0"/>
              <a:t>Consider the </a:t>
            </a:r>
            <a:r>
              <a:rPr lang="en-US" sz="2400" b="1" dirty="0"/>
              <a:t>reaction</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6C147FF-6A92-1045-8233-B38F6C2FAA98}"/>
                  </a:ext>
                </a:extLst>
              </p:cNvPr>
              <p:cNvSpPr txBox="1"/>
              <p:nvPr/>
            </p:nvSpPr>
            <p:spPr>
              <a:xfrm>
                <a:off x="3399035" y="2174964"/>
                <a:ext cx="3823568" cy="514693"/>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 </m:t>
                    </m:r>
                    <m:groupChr>
                      <m:groupChrPr>
                        <m:chr m:val="→"/>
                        <m:vertJc m:val="bot"/>
                        <m:ctrlPr>
                          <a:rPr lang="el-GR" sz="2400" b="0" i="1" smtClean="0">
                            <a:latin typeface="Cambria Math" panose="02040503050406030204" pitchFamily="18" charset="0"/>
                          </a:rPr>
                        </m:ctrlPr>
                      </m:groupChrPr>
                      <m:e>
                        <m:r>
                          <m:rPr>
                            <m:sty m:val="p"/>
                          </m:rPr>
                          <a:rPr lang="el-GR" sz="2400" b="0" i="1" smtClean="0">
                            <a:latin typeface="Cambria Math" panose="02040503050406030204" pitchFamily="18" charset="0"/>
                            <a:ea typeface="Cambria Math" panose="02040503050406030204" pitchFamily="18" charset="0"/>
                          </a:rPr>
                          <m:t>β</m:t>
                        </m:r>
                      </m:e>
                    </m:groupCh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𝐼</m:t>
                    </m:r>
                  </m:oMath>
                </a14:m>
                <a:r>
                  <a:rPr lang="en-US" sz="2400" dirty="0"/>
                  <a:t>		(r1)</a:t>
                </a:r>
                <a:endParaRPr lang="en-US" sz="2400" b="0" dirty="0"/>
              </a:p>
            </p:txBody>
          </p:sp>
        </mc:Choice>
        <mc:Fallback xmlns="">
          <p:sp>
            <p:nvSpPr>
              <p:cNvPr id="5" name="TextBox 4">
                <a:extLst>
                  <a:ext uri="{FF2B5EF4-FFF2-40B4-BE49-F238E27FC236}">
                    <a16:creationId xmlns:a16="http://schemas.microsoft.com/office/drawing/2014/main" id="{16C147FF-6A92-1045-8233-B38F6C2FAA98}"/>
                  </a:ext>
                </a:extLst>
              </p:cNvPr>
              <p:cNvSpPr txBox="1">
                <a:spLocks noRot="1" noChangeAspect="1" noMove="1" noResize="1" noEditPoints="1" noAdjustHandles="1" noChangeArrowheads="1" noChangeShapeType="1" noTextEdit="1"/>
              </p:cNvSpPr>
              <p:nvPr/>
            </p:nvSpPr>
            <p:spPr>
              <a:xfrm>
                <a:off x="3399035" y="2174964"/>
                <a:ext cx="3823568" cy="514693"/>
              </a:xfrm>
              <a:prstGeom prst="rect">
                <a:avLst/>
              </a:prstGeom>
              <a:blipFill>
                <a:blip r:embed="rId2"/>
                <a:stretch>
                  <a:fillRect l="-2649" t="-4762" b="-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34A6F16-A8F6-F746-B24A-979CE56F8CA5}"/>
                  </a:ext>
                </a:extLst>
              </p:cNvPr>
              <p:cNvSpPr txBox="1"/>
              <p:nvPr/>
            </p:nvSpPr>
            <p:spPr>
              <a:xfrm>
                <a:off x="838201" y="2871306"/>
                <a:ext cx="10748058" cy="1569660"/>
              </a:xfrm>
              <a:prstGeom prst="rect">
                <a:avLst/>
              </a:prstGeom>
              <a:noFill/>
            </p:spPr>
            <p:txBody>
              <a:bodyPr wrap="square" rtlCol="0">
                <a:spAutoFit/>
              </a:bodyPr>
              <a:lstStyle/>
              <a:p>
                <a:r>
                  <a:rPr lang="en-US" sz="2400" dirty="0"/>
                  <a:t>The entities </a:t>
                </a:r>
                <a14:m>
                  <m:oMath xmlns:m="http://schemas.openxmlformats.org/officeDocument/2006/math">
                    <m:r>
                      <a:rPr lang="en-US" sz="2400" b="0" i="1" smtClean="0">
                        <a:latin typeface="Cambria Math" panose="02040503050406030204" pitchFamily="18" charset="0"/>
                      </a:rPr>
                      <m:t>𝑆</m:t>
                    </m:r>
                  </m:oMath>
                </a14:m>
                <a:r>
                  <a:rPr lang="en-US" sz="2400" dirty="0"/>
                  <a:t> and </a:t>
                </a:r>
                <a14:m>
                  <m:oMath xmlns:m="http://schemas.openxmlformats.org/officeDocument/2006/math">
                    <m:r>
                      <a:rPr lang="en-US" sz="2400" b="0" i="1" smtClean="0">
                        <a:latin typeface="Cambria Math" panose="02040503050406030204" pitchFamily="18" charset="0"/>
                      </a:rPr>
                      <m:t>𝐼</m:t>
                    </m:r>
                  </m:oMath>
                </a14:m>
                <a:r>
                  <a:rPr lang="en-US" sz="2400" dirty="0"/>
                  <a:t> are </a:t>
                </a:r>
                <a:r>
                  <a:rPr lang="en-US" sz="2400" b="1" dirty="0"/>
                  <a:t>species</a:t>
                </a:r>
                <a:r>
                  <a:rPr lang="en-US" sz="2400" dirty="0"/>
                  <a:t>, which represent pools of identical (i.e., indistinguishable entities. Here </a:t>
                </a:r>
                <a14:m>
                  <m:oMath xmlns:m="http://schemas.openxmlformats.org/officeDocument/2006/math">
                    <m:r>
                      <a:rPr lang="en-US" sz="2400" b="0" i="1" smtClean="0">
                        <a:latin typeface="Cambria Math" panose="02040503050406030204" pitchFamily="18" charset="0"/>
                      </a:rPr>
                      <m:t>𝑆</m:t>
                    </m:r>
                  </m:oMath>
                </a14:m>
                <a:r>
                  <a:rPr lang="en-US" sz="2400" dirty="0"/>
                  <a:t> and </a:t>
                </a:r>
                <a14:m>
                  <m:oMath xmlns:m="http://schemas.openxmlformats.org/officeDocument/2006/math">
                    <m:r>
                      <a:rPr lang="en-US" sz="2400" b="0" i="1" smtClean="0">
                        <a:latin typeface="Cambria Math" panose="02040503050406030204" pitchFamily="18" charset="0"/>
                      </a:rPr>
                      <m:t>𝐼</m:t>
                    </m:r>
                  </m:oMath>
                </a14:m>
                <a:r>
                  <a:rPr lang="en-US" sz="2400" dirty="0"/>
                  <a:t> represent the numbers of susceptible infected individuals respectively. The reaction describes how a susceptible individual becomes infected by an infected individual.</a:t>
                </a:r>
              </a:p>
            </p:txBody>
          </p:sp>
        </mc:Choice>
        <mc:Fallback xmlns="">
          <p:sp>
            <p:nvSpPr>
              <p:cNvPr id="6" name="TextBox 5">
                <a:extLst>
                  <a:ext uri="{FF2B5EF4-FFF2-40B4-BE49-F238E27FC236}">
                    <a16:creationId xmlns:a16="http://schemas.microsoft.com/office/drawing/2014/main" id="{834A6F16-A8F6-F746-B24A-979CE56F8CA5}"/>
                  </a:ext>
                </a:extLst>
              </p:cNvPr>
              <p:cNvSpPr txBox="1">
                <a:spLocks noRot="1" noChangeAspect="1" noMove="1" noResize="1" noEditPoints="1" noAdjustHandles="1" noChangeArrowheads="1" noChangeShapeType="1" noTextEdit="1"/>
              </p:cNvSpPr>
              <p:nvPr/>
            </p:nvSpPr>
            <p:spPr>
              <a:xfrm>
                <a:off x="838201" y="2871306"/>
                <a:ext cx="10748058" cy="1569660"/>
              </a:xfrm>
              <a:prstGeom prst="rect">
                <a:avLst/>
              </a:prstGeom>
              <a:blipFill>
                <a:blip r:embed="rId3"/>
                <a:stretch>
                  <a:fillRect l="-826" t="-1600" r="-1417" b="-72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5D61788-9E09-204C-AB88-37B5BC8E90E0}"/>
                  </a:ext>
                </a:extLst>
              </p:cNvPr>
              <p:cNvSpPr txBox="1"/>
              <p:nvPr/>
            </p:nvSpPr>
            <p:spPr>
              <a:xfrm>
                <a:off x="838201" y="4440966"/>
                <a:ext cx="10748058" cy="830997"/>
              </a:xfrm>
              <a:prstGeom prst="rect">
                <a:avLst/>
              </a:prstGeom>
              <a:noFill/>
            </p:spPr>
            <p:txBody>
              <a:bodyPr wrap="square" rtlCol="0">
                <a:spAutoFit/>
              </a:bodyPr>
              <a:lstStyle/>
              <a:p>
                <a:r>
                  <a:rPr lang="en-US" sz="2400" dirty="0"/>
                  <a:t>The parameter </a:t>
                </a:r>
                <a14:m>
                  <m:oMath xmlns:m="http://schemas.openxmlformats.org/officeDocument/2006/math">
                    <m:r>
                      <a:rPr lang="en-US" sz="2400" b="0" i="1" smtClean="0">
                        <a:latin typeface="Cambria Math" panose="02040503050406030204" pitchFamily="18" charset="0"/>
                        <a:ea typeface="Cambria Math" panose="02040503050406030204" pitchFamily="18" charset="0"/>
                      </a:rPr>
                      <m:t>𝛽</m:t>
                    </m:r>
                  </m:oMath>
                </a14:m>
                <a:r>
                  <a:rPr lang="en-US" sz="2400" dirty="0"/>
                  <a:t> is a </a:t>
                </a:r>
                <a:r>
                  <a:rPr lang="en-US" sz="2400" b="1" dirty="0"/>
                  <a:t>rate constant</a:t>
                </a:r>
                <a:r>
                  <a:rPr lang="en-US" sz="2400" dirty="0"/>
                  <a:t>, and the rate at which the reaction occurs is given by</a:t>
                </a:r>
              </a:p>
            </p:txBody>
          </p:sp>
        </mc:Choice>
        <mc:Fallback xmlns="">
          <p:sp>
            <p:nvSpPr>
              <p:cNvPr id="7" name="TextBox 6">
                <a:extLst>
                  <a:ext uri="{FF2B5EF4-FFF2-40B4-BE49-F238E27FC236}">
                    <a16:creationId xmlns:a16="http://schemas.microsoft.com/office/drawing/2014/main" id="{25D61788-9E09-204C-AB88-37B5BC8E90E0}"/>
                  </a:ext>
                </a:extLst>
              </p:cNvPr>
              <p:cNvSpPr txBox="1">
                <a:spLocks noRot="1" noChangeAspect="1" noMove="1" noResize="1" noEditPoints="1" noAdjustHandles="1" noChangeArrowheads="1" noChangeShapeType="1" noTextEdit="1"/>
              </p:cNvSpPr>
              <p:nvPr/>
            </p:nvSpPr>
            <p:spPr>
              <a:xfrm>
                <a:off x="838201" y="4440966"/>
                <a:ext cx="10748058" cy="830997"/>
              </a:xfrm>
              <a:prstGeom prst="rect">
                <a:avLst/>
              </a:prstGeom>
              <a:blipFill>
                <a:blip r:embed="rId4"/>
                <a:stretch>
                  <a:fillRect l="-826" t="-4545" r="-945"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D1CE923-306B-CA4E-8652-D0869457AEA9}"/>
                  </a:ext>
                </a:extLst>
              </p:cNvPr>
              <p:cNvSpPr txBox="1"/>
              <p:nvPr/>
            </p:nvSpPr>
            <p:spPr>
              <a:xfrm>
                <a:off x="3399035" y="5159919"/>
                <a:ext cx="3823568" cy="369332"/>
              </a:xfrm>
              <a:prstGeom prst="rect">
                <a:avLst/>
              </a:prstGeom>
              <a:noFill/>
            </p:spPr>
            <p:txBody>
              <a:bodyPr wrap="square" lIns="0" tIns="0" rIns="0" bIns="0" rtlCol="0">
                <a:spAutoFit/>
              </a:bodyPr>
              <a:lstStyle/>
              <a:p>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𝑟</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r>
                      <m:rPr>
                        <m:sty m:val="p"/>
                      </m:rPr>
                      <a:rPr lang="el-GR" sz="2400" b="0" i="1" smtClean="0">
                        <a:latin typeface="Cambria Math" panose="02040503050406030204" pitchFamily="18" charset="0"/>
                        <a:ea typeface="Cambria Math" panose="02040503050406030204" pitchFamily="18" charset="0"/>
                      </a:rPr>
                      <m:t>β</m:t>
                    </m:r>
                    <m:r>
                      <a:rPr lang="el-GR"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𝑆</m:t>
                    </m:r>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𝐼</m:t>
                    </m:r>
                  </m:oMath>
                </a14:m>
                <a:r>
                  <a:rPr lang="en-US" sz="2400" b="0" dirty="0"/>
                  <a:t>,</a:t>
                </a:r>
              </a:p>
            </p:txBody>
          </p:sp>
        </mc:Choice>
        <mc:Fallback xmlns="">
          <p:sp>
            <p:nvSpPr>
              <p:cNvPr id="11" name="TextBox 10">
                <a:extLst>
                  <a:ext uri="{FF2B5EF4-FFF2-40B4-BE49-F238E27FC236}">
                    <a16:creationId xmlns:a16="http://schemas.microsoft.com/office/drawing/2014/main" id="{6D1CE923-306B-CA4E-8652-D0869457AEA9}"/>
                  </a:ext>
                </a:extLst>
              </p:cNvPr>
              <p:cNvSpPr txBox="1">
                <a:spLocks noRot="1" noChangeAspect="1" noMove="1" noResize="1" noEditPoints="1" noAdjustHandles="1" noChangeArrowheads="1" noChangeShapeType="1" noTextEdit="1"/>
              </p:cNvSpPr>
              <p:nvPr/>
            </p:nvSpPr>
            <p:spPr>
              <a:xfrm>
                <a:off x="3399035" y="5159919"/>
                <a:ext cx="3823568" cy="369332"/>
              </a:xfrm>
              <a:prstGeom prst="rect">
                <a:avLst/>
              </a:prstGeom>
              <a:blipFill>
                <a:blip r:embed="rId5"/>
                <a:stretch>
                  <a:fillRect l="-1656" t="-20000" b="-50000"/>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87BFFCCD-7BDA-2F4D-A81B-A103BFBFABBB}"/>
              </a:ext>
            </a:extLst>
          </p:cNvPr>
          <p:cNvSpPr txBox="1"/>
          <p:nvPr/>
        </p:nvSpPr>
        <p:spPr>
          <a:xfrm>
            <a:off x="838201" y="5583324"/>
            <a:ext cx="10748058" cy="1200329"/>
          </a:xfrm>
          <a:prstGeom prst="rect">
            <a:avLst/>
          </a:prstGeom>
          <a:noFill/>
        </p:spPr>
        <p:txBody>
          <a:bodyPr wrap="square" rtlCol="0">
            <a:spAutoFit/>
          </a:bodyPr>
          <a:lstStyle/>
          <a:p>
            <a:r>
              <a:rPr lang="en-US" sz="2400" dirty="0"/>
              <a:t>according the the simplest description given by </a:t>
            </a:r>
            <a:r>
              <a:rPr lang="en-US" sz="2400" b="1" dirty="0"/>
              <a:t>mass action kinetics</a:t>
            </a:r>
            <a:r>
              <a:rPr lang="en-US" sz="2400" dirty="0"/>
              <a:t>, which says that the rate of a reaction is given as the product of the reactant concentrations times the </a:t>
            </a:r>
            <a:r>
              <a:rPr lang="en-US" sz="2400" b="1" dirty="0"/>
              <a:t>rate constant</a:t>
            </a:r>
            <a:r>
              <a:rPr lang="en-US" sz="2400" dirty="0"/>
              <a:t>. </a:t>
            </a:r>
          </a:p>
        </p:txBody>
      </p:sp>
    </p:spTree>
    <p:extLst>
      <p:ext uri="{BB962C8B-B14F-4D97-AF65-F5344CB8AC3E}">
        <p14:creationId xmlns:p14="http://schemas.microsoft.com/office/powerpoint/2010/main" val="275348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30</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5"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p:txBody>
      </p:sp>
    </p:spTree>
    <p:extLst>
      <p:ext uri="{BB962C8B-B14F-4D97-AF65-F5344CB8AC3E}">
        <p14:creationId xmlns:p14="http://schemas.microsoft.com/office/powerpoint/2010/main" val="8865192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31</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5"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a:t>
            </a:r>
          </a:p>
        </p:txBody>
      </p:sp>
      <p:cxnSp>
        <p:nvCxnSpPr>
          <p:cNvPr id="7" name="Straight Arrow Connector 6">
            <a:extLst>
              <a:ext uri="{FF2B5EF4-FFF2-40B4-BE49-F238E27FC236}">
                <a16:creationId xmlns:a16="http://schemas.microsoft.com/office/drawing/2014/main" id="{914566A5-A0EF-DF49-B679-0E77148B3FA5}"/>
              </a:ext>
            </a:extLst>
          </p:cNvPr>
          <p:cNvCxnSpPr>
            <a:cxnSpLocks/>
          </p:cNvCxnSpPr>
          <p:nvPr/>
        </p:nvCxnSpPr>
        <p:spPr>
          <a:xfrm flipV="1">
            <a:off x="6404391" y="2694343"/>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587705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32</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p:txBody>
      </p:sp>
    </p:spTree>
    <p:extLst>
      <p:ext uri="{BB962C8B-B14F-4D97-AF65-F5344CB8AC3E}">
        <p14:creationId xmlns:p14="http://schemas.microsoft.com/office/powerpoint/2010/main" val="145451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33</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p:txBody>
      </p:sp>
    </p:spTree>
    <p:extLst>
      <p:ext uri="{BB962C8B-B14F-4D97-AF65-F5344CB8AC3E}">
        <p14:creationId xmlns:p14="http://schemas.microsoft.com/office/powerpoint/2010/main" val="3854666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34</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p:txBody>
      </p:sp>
      <p:cxnSp>
        <p:nvCxnSpPr>
          <p:cNvPr id="7" name="Straight Arrow Connector 6">
            <a:extLst>
              <a:ext uri="{FF2B5EF4-FFF2-40B4-BE49-F238E27FC236}">
                <a16:creationId xmlns:a16="http://schemas.microsoft.com/office/drawing/2014/main" id="{C19F7426-AC3C-4A4C-8B6C-330749ADE2A2}"/>
              </a:ext>
            </a:extLst>
          </p:cNvPr>
          <p:cNvCxnSpPr>
            <a:cxnSpLocks/>
          </p:cNvCxnSpPr>
          <p:nvPr/>
        </p:nvCxnSpPr>
        <p:spPr>
          <a:xfrm flipV="1">
            <a:off x="6990800" y="311178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68144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35</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p:txBody>
      </p:sp>
    </p:spTree>
    <p:extLst>
      <p:ext uri="{BB962C8B-B14F-4D97-AF65-F5344CB8AC3E}">
        <p14:creationId xmlns:p14="http://schemas.microsoft.com/office/powerpoint/2010/main" val="38785091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36</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a:t>
            </a:r>
          </a:p>
        </p:txBody>
      </p:sp>
    </p:spTree>
    <p:extLst>
      <p:ext uri="{BB962C8B-B14F-4D97-AF65-F5344CB8AC3E}">
        <p14:creationId xmlns:p14="http://schemas.microsoft.com/office/powerpoint/2010/main" val="3045814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37</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p:txBody>
      </p:sp>
    </p:spTree>
    <p:extLst>
      <p:ext uri="{BB962C8B-B14F-4D97-AF65-F5344CB8AC3E}">
        <p14:creationId xmlns:p14="http://schemas.microsoft.com/office/powerpoint/2010/main" val="37729100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38</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p:txBody>
      </p:sp>
    </p:spTree>
    <p:extLst>
      <p:ext uri="{BB962C8B-B14F-4D97-AF65-F5344CB8AC3E}">
        <p14:creationId xmlns:p14="http://schemas.microsoft.com/office/powerpoint/2010/main" val="30558321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39</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a:p>
            <a:pPr marL="514350" indent="-514350">
              <a:buFont typeface="+mj-lt"/>
              <a:buAutoNum type="arabicPeriod"/>
            </a:pPr>
            <a:r>
              <a:rPr lang="en-US" sz="2000" dirty="0"/>
              <a:t>Repeat for remaining parameters.</a:t>
            </a:r>
          </a:p>
        </p:txBody>
      </p:sp>
    </p:spTree>
    <p:extLst>
      <p:ext uri="{BB962C8B-B14F-4D97-AF65-F5344CB8AC3E}">
        <p14:creationId xmlns:p14="http://schemas.microsoft.com/office/powerpoint/2010/main" val="77696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5C27-0FB4-C147-8734-5D016A525C27}"/>
              </a:ext>
            </a:extLst>
          </p:cNvPr>
          <p:cNvSpPr>
            <a:spLocks noGrp="1"/>
          </p:cNvSpPr>
          <p:nvPr>
            <p:ph type="title"/>
          </p:nvPr>
        </p:nvSpPr>
        <p:spPr/>
        <p:txBody>
          <a:bodyPr/>
          <a:lstStyle/>
          <a:p>
            <a:r>
              <a:rPr lang="en-US" dirty="0"/>
              <a:t>Reaction network models (RNM) are built from individual reactions.</a:t>
            </a:r>
          </a:p>
        </p:txBody>
      </p:sp>
      <p:sp>
        <p:nvSpPr>
          <p:cNvPr id="3" name="Slide Number Placeholder 2">
            <a:extLst>
              <a:ext uri="{FF2B5EF4-FFF2-40B4-BE49-F238E27FC236}">
                <a16:creationId xmlns:a16="http://schemas.microsoft.com/office/drawing/2014/main" id="{8A970FB7-1D9A-1540-A225-82A6DE3346DC}"/>
              </a:ext>
            </a:extLst>
          </p:cNvPr>
          <p:cNvSpPr>
            <a:spLocks noGrp="1"/>
          </p:cNvSpPr>
          <p:nvPr>
            <p:ph type="sldNum" sz="quarter" idx="12"/>
          </p:nvPr>
        </p:nvSpPr>
        <p:spPr/>
        <p:txBody>
          <a:bodyPr/>
          <a:lstStyle/>
          <a:p>
            <a:fld id="{DB462117-C16E-694E-B71A-62B7DF557822}" type="slidenum">
              <a:rPr lang="en-US" smtClean="0"/>
              <a:t>4</a:t>
            </a:fld>
            <a:endParaRPr lang="en-US"/>
          </a:p>
        </p:txBody>
      </p:sp>
      <p:sp>
        <p:nvSpPr>
          <p:cNvPr id="4" name="TextBox 3">
            <a:extLst>
              <a:ext uri="{FF2B5EF4-FFF2-40B4-BE49-F238E27FC236}">
                <a16:creationId xmlns:a16="http://schemas.microsoft.com/office/drawing/2014/main" id="{C54C979C-6C8F-A74E-A6A9-03E7D54D9A4A}"/>
              </a:ext>
            </a:extLst>
          </p:cNvPr>
          <p:cNvSpPr txBox="1"/>
          <p:nvPr/>
        </p:nvSpPr>
        <p:spPr>
          <a:xfrm>
            <a:off x="838200" y="1690688"/>
            <a:ext cx="5552995" cy="461665"/>
          </a:xfrm>
          <a:prstGeom prst="rect">
            <a:avLst/>
          </a:prstGeom>
          <a:noFill/>
        </p:spPr>
        <p:txBody>
          <a:bodyPr wrap="none" rtlCol="0">
            <a:spAutoFit/>
          </a:bodyPr>
          <a:lstStyle/>
          <a:p>
            <a:r>
              <a:rPr lang="en-US" sz="2400" dirty="0"/>
              <a:t>The basic SIR model contains two </a:t>
            </a:r>
            <a:r>
              <a:rPr lang="en-US" sz="2400" b="1" dirty="0"/>
              <a:t>reactions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24F0014-5387-F74F-B849-9F08862D62EF}"/>
                  </a:ext>
                </a:extLst>
              </p:cNvPr>
              <p:cNvSpPr txBox="1"/>
              <p:nvPr/>
            </p:nvSpPr>
            <p:spPr>
              <a:xfrm>
                <a:off x="3399035" y="2174964"/>
                <a:ext cx="3823568" cy="514693"/>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 </m:t>
                    </m:r>
                    <m:groupChr>
                      <m:groupChrPr>
                        <m:chr m:val="→"/>
                        <m:vertJc m:val="bot"/>
                        <m:ctrlPr>
                          <a:rPr lang="el-GR" sz="2400" b="0" i="1" smtClean="0">
                            <a:latin typeface="Cambria Math" panose="02040503050406030204" pitchFamily="18" charset="0"/>
                          </a:rPr>
                        </m:ctrlPr>
                      </m:groupChrPr>
                      <m:e>
                        <m:r>
                          <m:rPr>
                            <m:sty m:val="p"/>
                          </m:rPr>
                          <a:rPr lang="el-GR" sz="2400" b="0" i="1" smtClean="0">
                            <a:latin typeface="Cambria Math" panose="02040503050406030204" pitchFamily="18" charset="0"/>
                            <a:ea typeface="Cambria Math" panose="02040503050406030204" pitchFamily="18" charset="0"/>
                          </a:rPr>
                          <m:t>β</m:t>
                        </m:r>
                      </m:e>
                    </m:groupCh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𝐼</m:t>
                    </m:r>
                  </m:oMath>
                </a14:m>
                <a:r>
                  <a:rPr lang="en-US" sz="2400" dirty="0"/>
                  <a:t>		(r1)</a:t>
                </a:r>
              </a:p>
            </p:txBody>
          </p:sp>
        </mc:Choice>
        <mc:Fallback xmlns="">
          <p:sp>
            <p:nvSpPr>
              <p:cNvPr id="5" name="TextBox 4">
                <a:extLst>
                  <a:ext uri="{FF2B5EF4-FFF2-40B4-BE49-F238E27FC236}">
                    <a16:creationId xmlns:a16="http://schemas.microsoft.com/office/drawing/2014/main" id="{824F0014-5387-F74F-B849-9F08862D62EF}"/>
                  </a:ext>
                </a:extLst>
              </p:cNvPr>
              <p:cNvSpPr txBox="1">
                <a:spLocks noRot="1" noChangeAspect="1" noMove="1" noResize="1" noEditPoints="1" noAdjustHandles="1" noChangeArrowheads="1" noChangeShapeType="1" noTextEdit="1"/>
              </p:cNvSpPr>
              <p:nvPr/>
            </p:nvSpPr>
            <p:spPr>
              <a:xfrm>
                <a:off x="3399035" y="2174964"/>
                <a:ext cx="3823568" cy="514693"/>
              </a:xfrm>
              <a:prstGeom prst="rect">
                <a:avLst/>
              </a:prstGeom>
              <a:blipFill>
                <a:blip r:embed="rId2"/>
                <a:stretch>
                  <a:fillRect l="-2649" t="-4762" b="-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4DD4DD8-666B-3F47-920D-8563C6DBD0D0}"/>
                  </a:ext>
                </a:extLst>
              </p:cNvPr>
              <p:cNvSpPr txBox="1"/>
              <p:nvPr/>
            </p:nvSpPr>
            <p:spPr>
              <a:xfrm>
                <a:off x="3919895" y="2689657"/>
                <a:ext cx="3302708" cy="465897"/>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𝐼</m:t>
                    </m:r>
                    <m:r>
                      <a:rPr lang="en-US" sz="2400" b="0" i="1" smtClean="0">
                        <a:latin typeface="Cambria Math" panose="02040503050406030204" pitchFamily="18" charset="0"/>
                      </a:rPr>
                      <m:t> </m:t>
                    </m:r>
                    <m:groupChr>
                      <m:groupChrPr>
                        <m:chr m:val="→"/>
                        <m:vertJc m:val="bot"/>
                        <m:ctrlPr>
                          <a:rPr lang="el-GR" sz="2400" b="0" i="1" smtClean="0">
                            <a:latin typeface="Cambria Math" panose="02040503050406030204" pitchFamily="18" charset="0"/>
                          </a:rPr>
                        </m:ctrlPr>
                      </m:groupChrPr>
                      <m:e>
                        <m:r>
                          <a:rPr lang="el-GR" sz="2400" b="0" i="1" smtClean="0">
                            <a:latin typeface="Cambria Math" panose="02040503050406030204" pitchFamily="18" charset="0"/>
                            <a:ea typeface="Cambria Math" panose="02040503050406030204" pitchFamily="18" charset="0"/>
                          </a:rPr>
                          <m:t>𝛾</m:t>
                        </m:r>
                      </m:e>
                    </m:groupChr>
                    <m:r>
                      <a:rPr lang="en-US" sz="2400" b="0" i="1" smtClean="0">
                        <a:latin typeface="Cambria Math" panose="02040503050406030204" pitchFamily="18" charset="0"/>
                      </a:rPr>
                      <m:t>𝑅</m:t>
                    </m:r>
                  </m:oMath>
                </a14:m>
                <a:r>
                  <a:rPr lang="en-US" sz="2400" dirty="0"/>
                  <a:t>		      (r2)</a:t>
                </a:r>
                <a:endParaRPr lang="en-US" sz="2400" b="0" dirty="0"/>
              </a:p>
            </p:txBody>
          </p:sp>
        </mc:Choice>
        <mc:Fallback xmlns="">
          <p:sp>
            <p:nvSpPr>
              <p:cNvPr id="6" name="TextBox 5">
                <a:extLst>
                  <a:ext uri="{FF2B5EF4-FFF2-40B4-BE49-F238E27FC236}">
                    <a16:creationId xmlns:a16="http://schemas.microsoft.com/office/drawing/2014/main" id="{C4DD4DD8-666B-3F47-920D-8563C6DBD0D0}"/>
                  </a:ext>
                </a:extLst>
              </p:cNvPr>
              <p:cNvSpPr txBox="1">
                <a:spLocks noRot="1" noChangeAspect="1" noMove="1" noResize="1" noEditPoints="1" noAdjustHandles="1" noChangeArrowheads="1" noChangeShapeType="1" noTextEdit="1"/>
              </p:cNvSpPr>
              <p:nvPr/>
            </p:nvSpPr>
            <p:spPr>
              <a:xfrm>
                <a:off x="3919895" y="2689657"/>
                <a:ext cx="3302708" cy="465897"/>
              </a:xfrm>
              <a:prstGeom prst="rect">
                <a:avLst/>
              </a:prstGeom>
              <a:blipFill>
                <a:blip r:embed="rId3"/>
                <a:stretch>
                  <a:fillRect l="-3065" t="-18919" b="-729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FBB712D-D2D9-0B48-B1BC-D315E5DCDA2D}"/>
                  </a:ext>
                </a:extLst>
              </p:cNvPr>
              <p:cNvSpPr txBox="1"/>
              <p:nvPr/>
            </p:nvSpPr>
            <p:spPr>
              <a:xfrm>
                <a:off x="838200" y="3392167"/>
                <a:ext cx="10773719" cy="461665"/>
              </a:xfrm>
              <a:prstGeom prst="rect">
                <a:avLst/>
              </a:prstGeom>
              <a:noFill/>
            </p:spPr>
            <p:txBody>
              <a:bodyPr wrap="none" rtlCol="0">
                <a:spAutoFit/>
              </a:bodyPr>
              <a:lstStyle/>
              <a:p>
                <a:r>
                  <a:rPr lang="en-US" sz="2400" dirty="0"/>
                  <a:t>and three </a:t>
                </a:r>
                <a:r>
                  <a:rPr lang="en-US" sz="2400" b="1" dirty="0"/>
                  <a:t>species</a:t>
                </a:r>
                <a:r>
                  <a:rPr lang="en-US" sz="2400" dirty="0"/>
                  <a:t>: </a:t>
                </a:r>
                <a14:m>
                  <m:oMath xmlns:m="http://schemas.openxmlformats.org/officeDocument/2006/math">
                    <m:r>
                      <a:rPr lang="en-US" sz="2400" b="0" i="1" smtClean="0">
                        <a:latin typeface="Cambria Math" panose="02040503050406030204" pitchFamily="18" charset="0"/>
                      </a:rPr>
                      <m:t>𝑆</m:t>
                    </m:r>
                  </m:oMath>
                </a14:m>
                <a:r>
                  <a:rPr lang="en-US" sz="2400" dirty="0"/>
                  <a:t>,</a:t>
                </a:r>
                <a:r>
                  <a:rPr lang="en-US" sz="2400" b="1" dirty="0"/>
                  <a:t> </a:t>
                </a:r>
                <a14:m>
                  <m:oMath xmlns:m="http://schemas.openxmlformats.org/officeDocument/2006/math">
                    <m:r>
                      <a:rPr lang="en-US" sz="2400" b="0" i="1" smtClean="0">
                        <a:latin typeface="Cambria Math" panose="02040503050406030204" pitchFamily="18" charset="0"/>
                      </a:rPr>
                      <m:t>𝐼</m:t>
                    </m:r>
                  </m:oMath>
                </a14:m>
                <a:r>
                  <a:rPr lang="en-US" sz="2400" dirty="0"/>
                  <a:t>,</a:t>
                </a:r>
                <a:r>
                  <a:rPr lang="en-US" sz="2400" b="1" dirty="0"/>
                  <a:t> </a:t>
                </a:r>
                <a:r>
                  <a:rPr lang="en-US" sz="2400" dirty="0"/>
                  <a:t>and</a:t>
                </a:r>
                <a:r>
                  <a:rPr lang="en-US" sz="2400" b="1" dirty="0"/>
                  <a:t> </a:t>
                </a:r>
                <a14:m>
                  <m:oMath xmlns:m="http://schemas.openxmlformats.org/officeDocument/2006/math">
                    <m:r>
                      <a:rPr lang="en-US" sz="2400" b="0" i="1" smtClean="0">
                        <a:latin typeface="Cambria Math" panose="02040503050406030204" pitchFamily="18" charset="0"/>
                      </a:rPr>
                      <m:t>𝑅</m:t>
                    </m:r>
                  </m:oMath>
                </a14:m>
                <a:r>
                  <a:rPr lang="en-US" sz="2400" dirty="0"/>
                  <a:t>, which represents the number of recovered individuals.</a:t>
                </a:r>
              </a:p>
            </p:txBody>
          </p:sp>
        </mc:Choice>
        <mc:Fallback xmlns="">
          <p:sp>
            <p:nvSpPr>
              <p:cNvPr id="7" name="TextBox 6">
                <a:extLst>
                  <a:ext uri="{FF2B5EF4-FFF2-40B4-BE49-F238E27FC236}">
                    <a16:creationId xmlns:a16="http://schemas.microsoft.com/office/drawing/2014/main" id="{DFBB712D-D2D9-0B48-B1BC-D315E5DCDA2D}"/>
                  </a:ext>
                </a:extLst>
              </p:cNvPr>
              <p:cNvSpPr txBox="1">
                <a:spLocks noRot="1" noChangeAspect="1" noMove="1" noResize="1" noEditPoints="1" noAdjustHandles="1" noChangeArrowheads="1" noChangeShapeType="1" noTextEdit="1"/>
              </p:cNvSpPr>
              <p:nvPr/>
            </p:nvSpPr>
            <p:spPr>
              <a:xfrm>
                <a:off x="838200" y="3392167"/>
                <a:ext cx="10773719" cy="461665"/>
              </a:xfrm>
              <a:prstGeom prst="rect">
                <a:avLst/>
              </a:prstGeom>
              <a:blipFill>
                <a:blip r:embed="rId4"/>
                <a:stretch>
                  <a:fillRect l="-824" t="-5405" r="-589"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4572DFE-9482-E64E-BF07-8F59A4586331}"/>
                  </a:ext>
                </a:extLst>
              </p:cNvPr>
              <p:cNvSpPr txBox="1"/>
              <p:nvPr/>
            </p:nvSpPr>
            <p:spPr>
              <a:xfrm>
                <a:off x="838200" y="5802963"/>
                <a:ext cx="10773719" cy="830997"/>
              </a:xfrm>
              <a:prstGeom prst="rect">
                <a:avLst/>
              </a:prstGeom>
              <a:noFill/>
            </p:spPr>
            <p:txBody>
              <a:bodyPr wrap="square" rtlCol="0">
                <a:spAutoFit/>
              </a:bodyPr>
              <a:lstStyle/>
              <a:p>
                <a:r>
                  <a:rPr lang="en-US" sz="2400" dirty="0"/>
                  <a:t>A complete RNM consists of a set of </a:t>
                </a:r>
                <a:r>
                  <a:rPr lang="en-US" sz="2400" b="1" dirty="0"/>
                  <a:t>reactions</a:t>
                </a:r>
                <a:r>
                  <a:rPr lang="en-US" sz="2400" dirty="0"/>
                  <a:t>, </a:t>
                </a:r>
                <a:r>
                  <a:rPr lang="en-US" sz="2400" b="1" dirty="0"/>
                  <a:t>species</a:t>
                </a:r>
                <a:r>
                  <a:rPr lang="en-US" sz="2400" dirty="0"/>
                  <a:t>, </a:t>
                </a:r>
                <a:r>
                  <a:rPr lang="en-US" sz="2400" b="1" dirty="0"/>
                  <a:t>rate constants</a:t>
                </a:r>
                <a:r>
                  <a:rPr lang="en-US" sz="2400" dirty="0"/>
                  <a:t>, and the </a:t>
                </a:r>
                <a:r>
                  <a:rPr lang="en-US" sz="2400" b="1" dirty="0"/>
                  <a:t>initial values </a:t>
                </a:r>
                <a:r>
                  <a:rPr lang="en-US" sz="2400" dirty="0"/>
                  <a:t>(also called </a:t>
                </a:r>
                <a:r>
                  <a:rPr lang="en-US" sz="2400" b="1" dirty="0"/>
                  <a:t>initial concentrations</a:t>
                </a:r>
                <a:r>
                  <a:rPr lang="en-US" sz="2400" dirty="0"/>
                  <a:t>) of the species, denoted </a:t>
                </a:r>
                <a14:m>
                  <m:oMath xmlns:m="http://schemas.openxmlformats.org/officeDocument/2006/math">
                    <m:r>
                      <a:rPr lang="en-US" sz="2400" b="1" i="1" smtClean="0">
                        <a:latin typeface="Cambria Math" panose="02040503050406030204" pitchFamily="18" charset="0"/>
                      </a:rPr>
                      <m:t>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e>
                    </m:d>
                    <m:r>
                      <a:rPr lang="en-US" sz="2400" b="0" i="1" smtClean="0">
                        <a:latin typeface="Cambria Math" panose="02040503050406030204" pitchFamily="18" charset="0"/>
                      </a:rPr>
                      <m:t>.</m:t>
                    </m:r>
                  </m:oMath>
                </a14:m>
                <a:endParaRPr lang="en-US" sz="2400" dirty="0"/>
              </a:p>
            </p:txBody>
          </p:sp>
        </mc:Choice>
        <mc:Fallback xmlns="">
          <p:sp>
            <p:nvSpPr>
              <p:cNvPr id="9" name="TextBox 8">
                <a:extLst>
                  <a:ext uri="{FF2B5EF4-FFF2-40B4-BE49-F238E27FC236}">
                    <a16:creationId xmlns:a16="http://schemas.microsoft.com/office/drawing/2014/main" id="{A4572DFE-9482-E64E-BF07-8F59A4586331}"/>
                  </a:ext>
                </a:extLst>
              </p:cNvPr>
              <p:cNvSpPr txBox="1">
                <a:spLocks noRot="1" noChangeAspect="1" noMove="1" noResize="1" noEditPoints="1" noAdjustHandles="1" noChangeArrowheads="1" noChangeShapeType="1" noTextEdit="1"/>
              </p:cNvSpPr>
              <p:nvPr/>
            </p:nvSpPr>
            <p:spPr>
              <a:xfrm>
                <a:off x="838200" y="5802963"/>
                <a:ext cx="10773719" cy="830997"/>
              </a:xfrm>
              <a:prstGeom prst="rect">
                <a:avLst/>
              </a:prstGeom>
              <a:blipFill>
                <a:blip r:embed="rId5"/>
                <a:stretch>
                  <a:fillRect l="-824" t="-4545" r="-471" b="-1515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6BA0A5AF-BA4B-D941-B766-F2EB530C2A2F}"/>
              </a:ext>
            </a:extLst>
          </p:cNvPr>
          <p:cNvSpPr txBox="1"/>
          <p:nvPr/>
        </p:nvSpPr>
        <p:spPr>
          <a:xfrm>
            <a:off x="838199" y="3975637"/>
            <a:ext cx="10773719" cy="830997"/>
          </a:xfrm>
          <a:prstGeom prst="rect">
            <a:avLst/>
          </a:prstGeom>
          <a:noFill/>
        </p:spPr>
        <p:txBody>
          <a:bodyPr wrap="square" rtlCol="0">
            <a:spAutoFit/>
          </a:bodyPr>
          <a:lstStyle/>
          <a:p>
            <a:r>
              <a:rPr lang="en-US" sz="2400" dirty="0"/>
              <a:t>An RNM tracks the values of the species concentrations as a function of time, which can be written as the vector</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2E0A7D16-CA38-1046-B4C4-B4669A641510}"/>
                  </a:ext>
                </a:extLst>
              </p:cNvPr>
              <p:cNvSpPr/>
              <p:nvPr/>
            </p:nvSpPr>
            <p:spPr>
              <a:xfrm>
                <a:off x="3614697" y="4650643"/>
                <a:ext cx="1831462" cy="10665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smtClean="0">
                          <a:latin typeface="Cambria Math" panose="02040503050406030204" pitchFamily="18" charset="0"/>
                        </a:rPr>
                        <m:t>𝑿</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𝑡</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rPr>
                              </m:ctrlPr>
                            </m:mPr>
                            <m:mr>
                              <m:e>
                                <m:r>
                                  <m:rPr>
                                    <m:brk m:alnAt="7"/>
                                  </m:rPr>
                                  <a:rPr lang="en-US" sz="2400" b="0" i="1" smtClean="0">
                                    <a:latin typeface="Cambria Math" panose="02040503050406030204" pitchFamily="18" charset="0"/>
                                  </a:rPr>
                                  <m:t>𝑆</m:t>
                                </m:r>
                              </m:e>
                            </m:mr>
                            <m:mr>
                              <m:e>
                                <m:r>
                                  <a:rPr lang="en-US" sz="2400" b="0" i="1" smtClean="0">
                                    <a:latin typeface="Cambria Math" panose="02040503050406030204" pitchFamily="18" charset="0"/>
                                  </a:rPr>
                                  <m:t>𝐼</m:t>
                                </m:r>
                              </m:e>
                            </m:mr>
                            <m:mr>
                              <m:e>
                                <m:r>
                                  <a:rPr lang="en-US" sz="2400" b="0" i="1" smtClean="0">
                                    <a:latin typeface="Cambria Math" panose="02040503050406030204" pitchFamily="18" charset="0"/>
                                  </a:rPr>
                                  <m:t>𝑅</m:t>
                                </m:r>
                              </m:e>
                            </m:mr>
                          </m:m>
                        </m:e>
                      </m:d>
                    </m:oMath>
                  </m:oMathPara>
                </a14:m>
                <a:endParaRPr lang="en-US" sz="2400" dirty="0"/>
              </a:p>
            </p:txBody>
          </p:sp>
        </mc:Choice>
        <mc:Fallback xmlns="">
          <p:sp>
            <p:nvSpPr>
              <p:cNvPr id="11" name="Rectangle 10">
                <a:extLst>
                  <a:ext uri="{FF2B5EF4-FFF2-40B4-BE49-F238E27FC236}">
                    <a16:creationId xmlns:a16="http://schemas.microsoft.com/office/drawing/2014/main" id="{2E0A7D16-CA38-1046-B4C4-B4669A641510}"/>
                  </a:ext>
                </a:extLst>
              </p:cNvPr>
              <p:cNvSpPr>
                <a:spLocks noRot="1" noChangeAspect="1" noMove="1" noResize="1" noEditPoints="1" noAdjustHandles="1" noChangeArrowheads="1" noChangeShapeType="1" noTextEdit="1"/>
              </p:cNvSpPr>
              <p:nvPr/>
            </p:nvSpPr>
            <p:spPr>
              <a:xfrm>
                <a:off x="3614697" y="4650643"/>
                <a:ext cx="1831462" cy="1066574"/>
              </a:xfrm>
              <a:prstGeom prst="rect">
                <a:avLst/>
              </a:prstGeom>
              <a:blipFill>
                <a:blip r:embed="rId6"/>
                <a:stretch>
                  <a:fillRect b="-4706"/>
                </a:stretch>
              </a:blipFill>
            </p:spPr>
            <p:txBody>
              <a:bodyPr/>
              <a:lstStyle/>
              <a:p>
                <a:r>
                  <a:rPr lang="en-US">
                    <a:noFill/>
                  </a:rPr>
                  <a:t> </a:t>
                </a:r>
              </a:p>
            </p:txBody>
          </p:sp>
        </mc:Fallback>
      </mc:AlternateContent>
    </p:spTree>
    <p:extLst>
      <p:ext uri="{BB962C8B-B14F-4D97-AF65-F5344CB8AC3E}">
        <p14:creationId xmlns:p14="http://schemas.microsoft.com/office/powerpoint/2010/main" val="1504407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9" grpId="0"/>
      <p:bldP spid="10" grpId="0"/>
      <p:bldP spid="1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40</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a:p>
            <a:pPr marL="514350" indent="-514350">
              <a:buFont typeface="+mj-lt"/>
              <a:buAutoNum type="arabicPeriod"/>
            </a:pPr>
            <a:r>
              <a:rPr lang="en-US" sz="2000" dirty="0"/>
              <a:t>Repeat for remaining parameters.</a:t>
            </a:r>
          </a:p>
        </p:txBody>
      </p:sp>
    </p:spTree>
    <p:extLst>
      <p:ext uri="{BB962C8B-B14F-4D97-AF65-F5344CB8AC3E}">
        <p14:creationId xmlns:p14="http://schemas.microsoft.com/office/powerpoint/2010/main" val="10332557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Notes on parameters</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41</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Note that on the last line we have defined the infection rate parameter in terms of the other parameters of the model. </a:t>
            </a:r>
          </a:p>
          <a:p>
            <a:r>
              <a:rPr lang="en-US" sz="2000" dirty="0"/>
              <a:t>Any parameter may be defined by a math expression involving other parameters. </a:t>
            </a:r>
          </a:p>
          <a:p>
            <a:r>
              <a:rPr lang="en-US" sz="2000" dirty="0"/>
              <a:t>Standard math functions (e.g., </a:t>
            </a:r>
            <a:r>
              <a:rPr lang="en-US" sz="2000" i="1" dirty="0"/>
              <a:t>sin</a:t>
            </a:r>
            <a:r>
              <a:rPr lang="en-US" sz="2000" dirty="0"/>
              <a:t>, </a:t>
            </a:r>
            <a:r>
              <a:rPr lang="en-US" sz="2000" i="1" dirty="0"/>
              <a:t>cos</a:t>
            </a:r>
            <a:r>
              <a:rPr lang="en-US" sz="2000" dirty="0"/>
              <a:t>, </a:t>
            </a:r>
            <a:r>
              <a:rPr lang="en-US" sz="2000" i="1" dirty="0"/>
              <a:t>exp</a:t>
            </a:r>
            <a:r>
              <a:rPr lang="en-US" sz="2000" dirty="0"/>
              <a:t>) may also be used.</a:t>
            </a:r>
          </a:p>
          <a:p>
            <a:r>
              <a:rPr lang="en-US" sz="2000" dirty="0"/>
              <a:t>Scientific notation for numbers may also be used.</a:t>
            </a:r>
          </a:p>
        </p:txBody>
      </p:sp>
    </p:spTree>
    <p:extLst>
      <p:ext uri="{BB962C8B-B14F-4D97-AF65-F5344CB8AC3E}">
        <p14:creationId xmlns:p14="http://schemas.microsoft.com/office/powerpoint/2010/main" val="408081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Notes on parameters</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42</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6" y="1567562"/>
            <a:ext cx="7715719"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Note that on the last line we have defined the infection rate parameter in terms of the other parameters of the model. </a:t>
            </a:r>
          </a:p>
          <a:p>
            <a:r>
              <a:rPr lang="en-US" sz="2000" dirty="0"/>
              <a:t>Any parameter may be defined by a math expression involving other parameters. </a:t>
            </a:r>
          </a:p>
          <a:p>
            <a:r>
              <a:rPr lang="en-US" sz="2000" dirty="0"/>
              <a:t>Standard math functions (e.g., </a:t>
            </a:r>
            <a:r>
              <a:rPr lang="en-US" sz="2000" i="1" dirty="0"/>
              <a:t>sin</a:t>
            </a:r>
            <a:r>
              <a:rPr lang="en-US" sz="2000" dirty="0"/>
              <a:t>, </a:t>
            </a:r>
            <a:r>
              <a:rPr lang="en-US" sz="2000" i="1" dirty="0"/>
              <a:t>cos</a:t>
            </a:r>
            <a:r>
              <a:rPr lang="en-US" sz="2000" dirty="0"/>
              <a:t>, </a:t>
            </a:r>
            <a:r>
              <a:rPr lang="en-US" sz="2000" i="1" dirty="0"/>
              <a:t>exp</a:t>
            </a:r>
            <a:r>
              <a:rPr lang="en-US" sz="2000" dirty="0"/>
              <a:t>) may also be used.</a:t>
            </a:r>
          </a:p>
          <a:p>
            <a:r>
              <a:rPr lang="en-US" sz="2000" dirty="0"/>
              <a:t>Scientific notation for numbers may also be used.</a:t>
            </a:r>
          </a:p>
        </p:txBody>
      </p:sp>
    </p:spTree>
    <p:extLst>
      <p:ext uri="{BB962C8B-B14F-4D97-AF65-F5344CB8AC3E}">
        <p14:creationId xmlns:p14="http://schemas.microsoft.com/office/powerpoint/2010/main" val="24442468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fontScale="90000"/>
          </a:bodyPr>
          <a:lstStyle/>
          <a:p>
            <a:r>
              <a:rPr lang="en-US" sz="3600" dirty="0">
                <a:latin typeface="Monaco" pitchFamily="2" charset="77"/>
              </a:rPr>
              <a:t>molecule types</a:t>
            </a:r>
            <a:r>
              <a:rPr lang="en-US" dirty="0"/>
              <a:t> are used for defining structured species, which are covered in the next presentation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43</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9" cy="5153906"/>
          </a:xfrm>
          <a:prstGeom prst="rect">
            <a:avLst/>
          </a:prstGeom>
        </p:spPr>
      </p:pic>
    </p:spTree>
    <p:extLst>
      <p:ext uri="{BB962C8B-B14F-4D97-AF65-F5344CB8AC3E}">
        <p14:creationId xmlns:p14="http://schemas.microsoft.com/office/powerpoint/2010/main" val="2729354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3600" dirty="0">
                <a:latin typeface="Monaco" pitchFamily="2" charset="77"/>
              </a:rPr>
              <a:t>compartments</a:t>
            </a:r>
            <a:r>
              <a:rPr lang="en-US" dirty="0"/>
              <a:t> are used for spatial models and will also be discussed in a later presentation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44</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8" cy="5153906"/>
          </a:xfrm>
          <a:prstGeom prst="rect">
            <a:avLst/>
          </a:prstGeom>
        </p:spPr>
      </p:pic>
    </p:spTree>
    <p:extLst>
      <p:ext uri="{BB962C8B-B14F-4D97-AF65-F5344CB8AC3E}">
        <p14:creationId xmlns:p14="http://schemas.microsoft.com/office/powerpoint/2010/main" val="1635560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functions</a:t>
            </a:r>
            <a:r>
              <a:rPr lang="en-US" sz="3600" dirty="0"/>
              <a:t> are used for defining non-mass action rate laws, which will also be covered later</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45</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8" cy="5153905"/>
          </a:xfrm>
          <a:prstGeom prst="rect">
            <a:avLst/>
          </a:prstGeom>
        </p:spPr>
      </p:pic>
    </p:spTree>
    <p:extLst>
      <p:ext uri="{BB962C8B-B14F-4D97-AF65-F5344CB8AC3E}">
        <p14:creationId xmlns:p14="http://schemas.microsoft.com/office/powerpoint/2010/main" val="25707218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functions</a:t>
            </a:r>
            <a:r>
              <a:rPr lang="en-US" sz="3600" dirty="0"/>
              <a:t> are used for defining non-mass action rate laws, which will also be covered later</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46</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8378"/>
            <a:ext cx="7715718" cy="5152272"/>
          </a:xfrm>
          <a:prstGeom prst="rect">
            <a:avLst/>
          </a:prstGeom>
        </p:spPr>
      </p:pic>
    </p:spTree>
    <p:extLst>
      <p:ext uri="{BB962C8B-B14F-4D97-AF65-F5344CB8AC3E}">
        <p14:creationId xmlns:p14="http://schemas.microsoft.com/office/powerpoint/2010/main" val="13418352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47</a:t>
            </a:fld>
            <a:endParaRPr lang="en-US"/>
          </a:p>
        </p:txBody>
      </p:sp>
    </p:spTree>
    <p:extLst>
      <p:ext uri="{BB962C8B-B14F-4D97-AF65-F5344CB8AC3E}">
        <p14:creationId xmlns:p14="http://schemas.microsoft.com/office/powerpoint/2010/main" val="415027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48</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8"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cxnSp>
        <p:nvCxnSpPr>
          <p:cNvPr id="6" name="Straight Arrow Connector 5">
            <a:extLst>
              <a:ext uri="{FF2B5EF4-FFF2-40B4-BE49-F238E27FC236}">
                <a16:creationId xmlns:a16="http://schemas.microsoft.com/office/drawing/2014/main" id="{19440C50-8EE4-FB45-AA83-ACB1C72FFCE8}"/>
              </a:ext>
            </a:extLst>
          </p:cNvPr>
          <p:cNvCxnSpPr>
            <a:cxnSpLocks/>
          </p:cNvCxnSpPr>
          <p:nvPr/>
        </p:nvCxnSpPr>
        <p:spPr>
          <a:xfrm flipV="1">
            <a:off x="7585711" y="4610081"/>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109490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49</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8"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cxnSp>
        <p:nvCxnSpPr>
          <p:cNvPr id="6" name="Straight Arrow Connector 5">
            <a:extLst>
              <a:ext uri="{FF2B5EF4-FFF2-40B4-BE49-F238E27FC236}">
                <a16:creationId xmlns:a16="http://schemas.microsoft.com/office/drawing/2014/main" id="{19440C50-8EE4-FB45-AA83-ACB1C72FFCE8}"/>
              </a:ext>
            </a:extLst>
          </p:cNvPr>
          <p:cNvCxnSpPr>
            <a:cxnSpLocks/>
          </p:cNvCxnSpPr>
          <p:nvPr/>
        </p:nvCxnSpPr>
        <p:spPr>
          <a:xfrm flipV="1">
            <a:off x="7585711" y="4610081"/>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1605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11F67-B625-8645-A3ED-5090E6CC97F9}"/>
              </a:ext>
            </a:extLst>
          </p:cNvPr>
          <p:cNvSpPr>
            <a:spLocks noGrp="1"/>
          </p:cNvSpPr>
          <p:nvPr>
            <p:ph type="title"/>
          </p:nvPr>
        </p:nvSpPr>
        <p:spPr/>
        <p:txBody>
          <a:bodyPr>
            <a:normAutofit fontScale="90000"/>
          </a:bodyPr>
          <a:lstStyle/>
          <a:p>
            <a:r>
              <a:rPr lang="en-US" dirty="0"/>
              <a:t>Ordinary differential equations (ODEs) describe the mean behavior of a reaction network.</a:t>
            </a:r>
          </a:p>
        </p:txBody>
      </p:sp>
      <p:sp>
        <p:nvSpPr>
          <p:cNvPr id="3" name="Slide Number Placeholder 2">
            <a:extLst>
              <a:ext uri="{FF2B5EF4-FFF2-40B4-BE49-F238E27FC236}">
                <a16:creationId xmlns:a16="http://schemas.microsoft.com/office/drawing/2014/main" id="{127E198F-4572-6B48-A173-C776B5FE0E63}"/>
              </a:ext>
            </a:extLst>
          </p:cNvPr>
          <p:cNvSpPr>
            <a:spLocks noGrp="1"/>
          </p:cNvSpPr>
          <p:nvPr>
            <p:ph type="sldNum" sz="quarter" idx="12"/>
          </p:nvPr>
        </p:nvSpPr>
        <p:spPr/>
        <p:txBody>
          <a:bodyPr/>
          <a:lstStyle/>
          <a:p>
            <a:fld id="{DB462117-C16E-694E-B71A-62B7DF557822}" type="slidenum">
              <a:rPr lang="en-US" smtClean="0"/>
              <a:t>5</a:t>
            </a:fld>
            <a:endParaRPr lang="en-US"/>
          </a:p>
        </p:txBody>
      </p:sp>
      <p:sp>
        <p:nvSpPr>
          <p:cNvPr id="4" name="TextBox 3">
            <a:extLst>
              <a:ext uri="{FF2B5EF4-FFF2-40B4-BE49-F238E27FC236}">
                <a16:creationId xmlns:a16="http://schemas.microsoft.com/office/drawing/2014/main" id="{933225CA-B4DD-E44E-B762-5415B0FD71E2}"/>
              </a:ext>
            </a:extLst>
          </p:cNvPr>
          <p:cNvSpPr txBox="1"/>
          <p:nvPr/>
        </p:nvSpPr>
        <p:spPr>
          <a:xfrm>
            <a:off x="838200" y="1690688"/>
            <a:ext cx="5042214" cy="461665"/>
          </a:xfrm>
          <a:prstGeom prst="rect">
            <a:avLst/>
          </a:prstGeom>
          <a:noFill/>
        </p:spPr>
        <p:txBody>
          <a:bodyPr wrap="none" rtlCol="0">
            <a:spAutoFit/>
          </a:bodyPr>
          <a:lstStyle/>
          <a:p>
            <a:r>
              <a:rPr lang="en-US" sz="2400" dirty="0"/>
              <a:t>The SIR model contains two </a:t>
            </a:r>
            <a:r>
              <a:rPr lang="en-US" sz="2400" b="1" dirty="0"/>
              <a:t>reactions</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CA97C6D-3DB6-B94E-95B2-68374DE86352}"/>
                  </a:ext>
                </a:extLst>
              </p:cNvPr>
              <p:cNvSpPr txBox="1"/>
              <p:nvPr/>
            </p:nvSpPr>
            <p:spPr>
              <a:xfrm>
                <a:off x="3399035" y="2174964"/>
                <a:ext cx="3823568" cy="514693"/>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𝑆</m:t>
                    </m:r>
                    <m:r>
                      <a:rPr lang="en-US" sz="2400" b="0" i="1" smtClean="0">
                        <a:latin typeface="Cambria Math" panose="02040503050406030204" pitchFamily="18" charset="0"/>
                      </a:rPr>
                      <m:t>+</m:t>
                    </m:r>
                    <m:r>
                      <a:rPr lang="en-US" sz="2400" b="0" i="1" smtClean="0">
                        <a:latin typeface="Cambria Math" panose="02040503050406030204" pitchFamily="18" charset="0"/>
                      </a:rPr>
                      <m:t>𝐼</m:t>
                    </m:r>
                    <m:r>
                      <a:rPr lang="en-US" sz="2400" b="0" i="1" smtClean="0">
                        <a:latin typeface="Cambria Math" panose="02040503050406030204" pitchFamily="18" charset="0"/>
                      </a:rPr>
                      <m:t> </m:t>
                    </m:r>
                    <m:groupChr>
                      <m:groupChrPr>
                        <m:chr m:val="→"/>
                        <m:vertJc m:val="bot"/>
                        <m:ctrlPr>
                          <a:rPr lang="el-GR" sz="2400" b="0" i="1" smtClean="0">
                            <a:latin typeface="Cambria Math" panose="02040503050406030204" pitchFamily="18" charset="0"/>
                          </a:rPr>
                        </m:ctrlPr>
                      </m:groupChrPr>
                      <m:e>
                        <m:r>
                          <m:rPr>
                            <m:sty m:val="p"/>
                          </m:rPr>
                          <a:rPr lang="el-GR" sz="2400" b="0" i="1" smtClean="0">
                            <a:latin typeface="Cambria Math" panose="02040503050406030204" pitchFamily="18" charset="0"/>
                            <a:ea typeface="Cambria Math" panose="02040503050406030204" pitchFamily="18" charset="0"/>
                          </a:rPr>
                          <m:t>β</m:t>
                        </m:r>
                      </m:e>
                    </m:groupChr>
                    <m:r>
                      <a:rPr lang="en-US" sz="2400" b="0" i="1" smtClean="0">
                        <a:latin typeface="Cambria Math" panose="02040503050406030204" pitchFamily="18" charset="0"/>
                      </a:rPr>
                      <m:t>𝐼</m:t>
                    </m:r>
                    <m:r>
                      <a:rPr lang="en-US" sz="2400" b="0" i="1" smtClean="0">
                        <a:latin typeface="Cambria Math" panose="02040503050406030204" pitchFamily="18" charset="0"/>
                      </a:rPr>
                      <m:t>+</m:t>
                    </m:r>
                    <m:r>
                      <a:rPr lang="en-US" sz="2400" b="0" i="1" smtClean="0">
                        <a:latin typeface="Cambria Math" panose="02040503050406030204" pitchFamily="18" charset="0"/>
                      </a:rPr>
                      <m:t>𝐼</m:t>
                    </m:r>
                  </m:oMath>
                </a14:m>
                <a:r>
                  <a:rPr lang="en-US" sz="2400" dirty="0"/>
                  <a:t>		(r1)</a:t>
                </a:r>
              </a:p>
            </p:txBody>
          </p:sp>
        </mc:Choice>
        <mc:Fallback xmlns="">
          <p:sp>
            <p:nvSpPr>
              <p:cNvPr id="5" name="TextBox 4">
                <a:extLst>
                  <a:ext uri="{FF2B5EF4-FFF2-40B4-BE49-F238E27FC236}">
                    <a16:creationId xmlns:a16="http://schemas.microsoft.com/office/drawing/2014/main" id="{ECA97C6D-3DB6-B94E-95B2-68374DE86352}"/>
                  </a:ext>
                </a:extLst>
              </p:cNvPr>
              <p:cNvSpPr txBox="1">
                <a:spLocks noRot="1" noChangeAspect="1" noMove="1" noResize="1" noEditPoints="1" noAdjustHandles="1" noChangeArrowheads="1" noChangeShapeType="1" noTextEdit="1"/>
              </p:cNvSpPr>
              <p:nvPr/>
            </p:nvSpPr>
            <p:spPr>
              <a:xfrm>
                <a:off x="3399035" y="2174964"/>
                <a:ext cx="3823568" cy="514693"/>
              </a:xfrm>
              <a:prstGeom prst="rect">
                <a:avLst/>
              </a:prstGeom>
              <a:blipFill>
                <a:blip r:embed="rId2"/>
                <a:stretch>
                  <a:fillRect l="-2649" t="-4762" b="-619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FB04747-EBE3-C340-AFD5-856591B03E92}"/>
                  </a:ext>
                </a:extLst>
              </p:cNvPr>
              <p:cNvSpPr txBox="1"/>
              <p:nvPr/>
            </p:nvSpPr>
            <p:spPr>
              <a:xfrm>
                <a:off x="3919895" y="2689657"/>
                <a:ext cx="3302708" cy="465897"/>
              </a:xfrm>
              <a:prstGeom prst="rect">
                <a:avLst/>
              </a:prstGeom>
              <a:noFill/>
            </p:spPr>
            <p:txBody>
              <a:bodyPr wrap="square" lIns="0" tIns="0" rIns="0" bIns="0" rtlCol="0">
                <a:spAutoFit/>
              </a:bodyPr>
              <a:lstStyle/>
              <a:p>
                <a14:m>
                  <m:oMath xmlns:m="http://schemas.openxmlformats.org/officeDocument/2006/math">
                    <m:r>
                      <a:rPr lang="en-US" sz="2400" b="0" i="1" smtClean="0">
                        <a:latin typeface="Cambria Math" panose="02040503050406030204" pitchFamily="18" charset="0"/>
                      </a:rPr>
                      <m:t>𝐼</m:t>
                    </m:r>
                    <m:r>
                      <a:rPr lang="en-US" sz="2400" b="0" i="1" smtClean="0">
                        <a:latin typeface="Cambria Math" panose="02040503050406030204" pitchFamily="18" charset="0"/>
                      </a:rPr>
                      <m:t> </m:t>
                    </m:r>
                    <m:groupChr>
                      <m:groupChrPr>
                        <m:chr m:val="→"/>
                        <m:vertJc m:val="bot"/>
                        <m:ctrlPr>
                          <a:rPr lang="el-GR" sz="2400" b="0" i="1" smtClean="0">
                            <a:latin typeface="Cambria Math" panose="02040503050406030204" pitchFamily="18" charset="0"/>
                          </a:rPr>
                        </m:ctrlPr>
                      </m:groupChrPr>
                      <m:e>
                        <m:r>
                          <a:rPr lang="el-GR" sz="2400" b="0" i="1" smtClean="0">
                            <a:latin typeface="Cambria Math" panose="02040503050406030204" pitchFamily="18" charset="0"/>
                            <a:ea typeface="Cambria Math" panose="02040503050406030204" pitchFamily="18" charset="0"/>
                          </a:rPr>
                          <m:t>𝛾</m:t>
                        </m:r>
                      </m:e>
                    </m:groupChr>
                    <m:r>
                      <a:rPr lang="en-US" sz="2400" b="0" i="1" smtClean="0">
                        <a:latin typeface="Cambria Math" panose="02040503050406030204" pitchFamily="18" charset="0"/>
                      </a:rPr>
                      <m:t>𝑅</m:t>
                    </m:r>
                  </m:oMath>
                </a14:m>
                <a:r>
                  <a:rPr lang="en-US" sz="2400" dirty="0"/>
                  <a:t>		      (r2)</a:t>
                </a:r>
                <a:endParaRPr lang="en-US" sz="2400" b="0" dirty="0"/>
              </a:p>
            </p:txBody>
          </p:sp>
        </mc:Choice>
        <mc:Fallback xmlns="">
          <p:sp>
            <p:nvSpPr>
              <p:cNvPr id="6" name="TextBox 5">
                <a:extLst>
                  <a:ext uri="{FF2B5EF4-FFF2-40B4-BE49-F238E27FC236}">
                    <a16:creationId xmlns:a16="http://schemas.microsoft.com/office/drawing/2014/main" id="{9FB04747-EBE3-C340-AFD5-856591B03E92}"/>
                  </a:ext>
                </a:extLst>
              </p:cNvPr>
              <p:cNvSpPr txBox="1">
                <a:spLocks noRot="1" noChangeAspect="1" noMove="1" noResize="1" noEditPoints="1" noAdjustHandles="1" noChangeArrowheads="1" noChangeShapeType="1" noTextEdit="1"/>
              </p:cNvSpPr>
              <p:nvPr/>
            </p:nvSpPr>
            <p:spPr>
              <a:xfrm>
                <a:off x="3919895" y="2689657"/>
                <a:ext cx="3302708" cy="465897"/>
              </a:xfrm>
              <a:prstGeom prst="rect">
                <a:avLst/>
              </a:prstGeom>
              <a:blipFill>
                <a:blip r:embed="rId3"/>
                <a:stretch>
                  <a:fillRect l="-3065" t="-18919" b="-7297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6E388376-413E-6B46-9F20-371D04467493}"/>
              </a:ext>
            </a:extLst>
          </p:cNvPr>
          <p:cNvSpPr txBox="1"/>
          <p:nvPr/>
        </p:nvSpPr>
        <p:spPr>
          <a:xfrm>
            <a:off x="838200" y="3158024"/>
            <a:ext cx="3970959" cy="461665"/>
          </a:xfrm>
          <a:prstGeom prst="rect">
            <a:avLst/>
          </a:prstGeom>
          <a:noFill/>
        </p:spPr>
        <p:txBody>
          <a:bodyPr wrap="none" rtlCol="0">
            <a:spAutoFit/>
          </a:bodyPr>
          <a:lstStyle/>
          <a:p>
            <a:r>
              <a:rPr lang="en-US" sz="2400" dirty="0"/>
              <a:t>which give rise to three ODE’s</a:t>
            </a:r>
            <a:endParaRPr lang="en-US" sz="2400" b="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C6C2519-3634-494D-958F-7CCFBC8E4872}"/>
                  </a:ext>
                </a:extLst>
              </p:cNvPr>
              <p:cNvSpPr txBox="1"/>
              <p:nvPr/>
            </p:nvSpPr>
            <p:spPr>
              <a:xfrm>
                <a:off x="1426335" y="4013229"/>
                <a:ext cx="2342436" cy="22097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2400" i="1" smtClean="0">
                              <a:latin typeface="Cambria Math" panose="02040503050406030204" pitchFamily="18" charset="0"/>
                            </a:rPr>
                          </m:ctrlPr>
                        </m:mPr>
                        <m:mr>
                          <m:e>
                            <m:f>
                              <m:fPr>
                                <m:ctrlPr>
                                  <a:rPr lang="en-US" sz="2400" i="1">
                                    <a:latin typeface="Cambria Math" panose="02040503050406030204" pitchFamily="18" charset="0"/>
                                  </a:rPr>
                                </m:ctrlPr>
                              </m:fPr>
                              <m:num>
                                <m:r>
                                  <a:rPr lang="en-US" sz="2400" i="1">
                                    <a:latin typeface="Cambria Math" panose="02040503050406030204" pitchFamily="18" charset="0"/>
                                  </a:rPr>
                                  <m:t>𝑑𝑆</m:t>
                                </m:r>
                              </m:num>
                              <m:den>
                                <m:r>
                                  <a:rPr lang="en-US" sz="2400" i="1">
                                    <a:latin typeface="Cambria Math" panose="02040503050406030204" pitchFamily="18" charset="0"/>
                                  </a:rPr>
                                  <m:t>𝑑𝑡</m:t>
                                </m:r>
                              </m:den>
                            </m:f>
                            <m:r>
                              <m:rPr>
                                <m:aln/>
                              </m:rPr>
                              <a:rPr lang="en-US" sz="2400" i="1">
                                <a:latin typeface="Cambria Math" panose="02040503050406030204" pitchFamily="18" charset="0"/>
                              </a:rPr>
                              <m:t>=</m:t>
                            </m:r>
                          </m:e>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m:t>
                                </m:r>
                              </m:sub>
                            </m:sSub>
                          </m:e>
                          <m:e>
                            <m:r>
                              <a:rPr lang="en-US" sz="2400" b="0" i="1" smtClean="0">
                                <a:latin typeface="Cambria Math" panose="02040503050406030204" pitchFamily="18" charset="0"/>
                              </a:rPr>
                              <m:t> </m:t>
                            </m:r>
                          </m:e>
                        </m:mr>
                        <m:mr>
                          <m:e>
                            <m:f>
                              <m:fPr>
                                <m:ctrlPr>
                                  <a:rPr lang="en-US" sz="2400" i="1">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m:rPr>
                                <m:aln/>
                              </m:rPr>
                              <a:rPr lang="en-US" sz="2400" i="1">
                                <a:latin typeface="Cambria Math" panose="02040503050406030204" pitchFamily="18" charset="0"/>
                              </a:rPr>
                              <m:t>=</m:t>
                            </m:r>
                          </m:e>
                          <m:e>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m:t>
                                </m:r>
                              </m:sub>
                            </m:sSub>
                          </m:e>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m:t>
                                </m:r>
                              </m:sub>
                            </m:sSub>
                          </m:e>
                        </m:mr>
                        <m:mr>
                          <m:e>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𝑅</m:t>
                                </m:r>
                              </m:num>
                              <m:den>
                                <m:r>
                                  <a:rPr lang="en-US" sz="2400" i="1">
                                    <a:latin typeface="Cambria Math" panose="02040503050406030204" pitchFamily="18" charset="0"/>
                                  </a:rPr>
                                  <m:t>𝑑𝑡</m:t>
                                </m:r>
                              </m:den>
                            </m:f>
                            <m:r>
                              <m:rPr>
                                <m:aln/>
                              </m:rPr>
                              <a:rPr lang="en-US" sz="2400" i="1">
                                <a:latin typeface="Cambria Math" panose="02040503050406030204" pitchFamily="18" charset="0"/>
                              </a:rPr>
                              <m:t>=</m:t>
                            </m:r>
                          </m:e>
                          <m:e>
                            <m:r>
                              <a:rPr lang="en-US" sz="2400" b="0" i="1" smtClean="0">
                                <a:latin typeface="Cambria Math" panose="02040503050406030204" pitchFamily="18" charset="0"/>
                              </a:rPr>
                              <m:t> </m:t>
                            </m:r>
                          </m:e>
                          <m:e>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m:t>
                                </m:r>
                              </m:sub>
                            </m:sSub>
                          </m:e>
                        </m:mr>
                      </m:m>
                    </m:oMath>
                  </m:oMathPara>
                </a14:m>
                <a:endParaRPr lang="en-US" sz="2400" dirty="0"/>
              </a:p>
            </p:txBody>
          </p:sp>
        </mc:Choice>
        <mc:Fallback xmlns="">
          <p:sp>
            <p:nvSpPr>
              <p:cNvPr id="10" name="TextBox 9">
                <a:extLst>
                  <a:ext uri="{FF2B5EF4-FFF2-40B4-BE49-F238E27FC236}">
                    <a16:creationId xmlns:a16="http://schemas.microsoft.com/office/drawing/2014/main" id="{AC6C2519-3634-494D-958F-7CCFBC8E4872}"/>
                  </a:ext>
                </a:extLst>
              </p:cNvPr>
              <p:cNvSpPr txBox="1">
                <a:spLocks noRot="1" noChangeAspect="1" noMove="1" noResize="1" noEditPoints="1" noAdjustHandles="1" noChangeArrowheads="1" noChangeShapeType="1" noTextEdit="1"/>
              </p:cNvSpPr>
              <p:nvPr/>
            </p:nvSpPr>
            <p:spPr>
              <a:xfrm>
                <a:off x="1426335" y="4013229"/>
                <a:ext cx="2342436" cy="2209707"/>
              </a:xfrm>
              <a:prstGeom prst="rect">
                <a:avLst/>
              </a:prstGeom>
              <a:blipFill>
                <a:blip r:embed="rId4"/>
                <a:stretch>
                  <a:fillRect l="-2151" r="-538" b="-400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78DA82E6-C1BD-C547-AF6B-6488EA9BD227}"/>
              </a:ext>
            </a:extLst>
          </p:cNvPr>
          <p:cNvSpPr txBox="1"/>
          <p:nvPr/>
        </p:nvSpPr>
        <p:spPr>
          <a:xfrm>
            <a:off x="7683897" y="3990079"/>
            <a:ext cx="3800015" cy="461665"/>
          </a:xfrm>
          <a:prstGeom prst="rect">
            <a:avLst/>
          </a:prstGeom>
          <a:noFill/>
        </p:spPr>
        <p:txBody>
          <a:bodyPr wrap="none" rtlCol="0">
            <a:spAutoFit/>
          </a:bodyPr>
          <a:lstStyle/>
          <a:p>
            <a:r>
              <a:rPr lang="en-US" sz="2400" dirty="0"/>
              <a:t>where the rates are given by </a:t>
            </a:r>
            <a:endParaRPr lang="en-US" sz="2400" b="1"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ABF1A00-ADBD-8A41-9AD8-08B291FFEF69}"/>
                  </a:ext>
                </a:extLst>
              </p:cNvPr>
              <p:cNvSpPr txBox="1"/>
              <p:nvPr/>
            </p:nvSpPr>
            <p:spPr>
              <a:xfrm>
                <a:off x="8698042" y="4570755"/>
                <a:ext cx="1631280"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m:t>
                          </m:r>
                        </m:sub>
                      </m:sSub>
                      <m:r>
                        <a:rPr lang="en-US" sz="2400" i="1">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β</m:t>
                      </m:r>
                      <m:r>
                        <a:rPr lang="el-GR"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𝐼</m:t>
                      </m:r>
                    </m:oMath>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2</m:t>
                          </m:r>
                        </m:sub>
                      </m:sSub>
                      <m:r>
                        <a:rPr lang="en-US" sz="2400" i="1">
                          <a:latin typeface="Cambria Math" panose="02040503050406030204" pitchFamily="18" charset="0"/>
                        </a:rPr>
                        <m:t>=</m:t>
                      </m:r>
                      <m:r>
                        <a:rPr lang="el-GR" sz="2400" i="1" smtClean="0">
                          <a:latin typeface="Cambria Math" panose="02040503050406030204" pitchFamily="18" charset="0"/>
                          <a:ea typeface="Cambria Math" panose="02040503050406030204" pitchFamily="18" charset="0"/>
                        </a:rPr>
                        <m:t>𝛾</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𝐼</m:t>
                      </m:r>
                    </m:oMath>
                  </m:oMathPara>
                </a14:m>
                <a:endParaRPr lang="en-US" sz="2400" dirty="0"/>
              </a:p>
            </p:txBody>
          </p:sp>
        </mc:Choice>
        <mc:Fallback xmlns="">
          <p:sp>
            <p:nvSpPr>
              <p:cNvPr id="13" name="TextBox 12">
                <a:extLst>
                  <a:ext uri="{FF2B5EF4-FFF2-40B4-BE49-F238E27FC236}">
                    <a16:creationId xmlns:a16="http://schemas.microsoft.com/office/drawing/2014/main" id="{8ABF1A00-ADBD-8A41-9AD8-08B291FFEF69}"/>
                  </a:ext>
                </a:extLst>
              </p:cNvPr>
              <p:cNvSpPr txBox="1">
                <a:spLocks noRot="1" noChangeAspect="1" noMove="1" noResize="1" noEditPoints="1" noAdjustHandles="1" noChangeArrowheads="1" noChangeShapeType="1" noTextEdit="1"/>
              </p:cNvSpPr>
              <p:nvPr/>
            </p:nvSpPr>
            <p:spPr>
              <a:xfrm>
                <a:off x="8698042" y="4570755"/>
                <a:ext cx="1631280" cy="738664"/>
              </a:xfrm>
              <a:prstGeom prst="rect">
                <a:avLst/>
              </a:prstGeom>
              <a:blipFill>
                <a:blip r:embed="rId5"/>
                <a:stretch>
                  <a:fillRect l="-1550" t="-1724" r="-3101" b="-10345"/>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604886B5-5DBD-B445-9EE4-5C32E8B822EA}"/>
              </a:ext>
            </a:extLst>
          </p:cNvPr>
          <p:cNvSpPr/>
          <p:nvPr/>
        </p:nvSpPr>
        <p:spPr>
          <a:xfrm>
            <a:off x="2303362" y="4023518"/>
            <a:ext cx="682906" cy="23328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92AE728-9374-7842-AE4A-3A1C157FB245}"/>
              </a:ext>
            </a:extLst>
          </p:cNvPr>
          <p:cNvSpPr/>
          <p:nvPr/>
        </p:nvSpPr>
        <p:spPr>
          <a:xfrm>
            <a:off x="3125647" y="4023518"/>
            <a:ext cx="682906" cy="233283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D2BD6DF-580E-A549-A118-92F9C7EDF278}"/>
              </a:ext>
            </a:extLst>
          </p:cNvPr>
          <p:cNvSpPr txBox="1"/>
          <p:nvPr/>
        </p:nvSpPr>
        <p:spPr>
          <a:xfrm>
            <a:off x="2482634" y="3620747"/>
            <a:ext cx="381836" cy="369332"/>
          </a:xfrm>
          <a:prstGeom prst="rect">
            <a:avLst/>
          </a:prstGeom>
          <a:noFill/>
        </p:spPr>
        <p:txBody>
          <a:bodyPr wrap="none" rtlCol="0">
            <a:spAutoFit/>
          </a:bodyPr>
          <a:lstStyle/>
          <a:p>
            <a:r>
              <a:rPr lang="en-US" b="1" dirty="0">
                <a:solidFill>
                  <a:srgbClr val="C00000"/>
                </a:solidFill>
              </a:rPr>
              <a:t>r1</a:t>
            </a:r>
          </a:p>
        </p:txBody>
      </p:sp>
      <p:sp>
        <p:nvSpPr>
          <p:cNvPr id="17" name="TextBox 16">
            <a:extLst>
              <a:ext uri="{FF2B5EF4-FFF2-40B4-BE49-F238E27FC236}">
                <a16:creationId xmlns:a16="http://schemas.microsoft.com/office/drawing/2014/main" id="{80E973F0-58D9-104E-A251-F7DA8C61FB60}"/>
              </a:ext>
            </a:extLst>
          </p:cNvPr>
          <p:cNvSpPr txBox="1"/>
          <p:nvPr/>
        </p:nvSpPr>
        <p:spPr>
          <a:xfrm>
            <a:off x="3290202" y="3620747"/>
            <a:ext cx="383438" cy="369332"/>
          </a:xfrm>
          <a:prstGeom prst="rect">
            <a:avLst/>
          </a:prstGeom>
          <a:noFill/>
        </p:spPr>
        <p:txBody>
          <a:bodyPr wrap="none" rtlCol="0">
            <a:spAutoFit/>
          </a:bodyPr>
          <a:lstStyle/>
          <a:p>
            <a:r>
              <a:rPr lang="en-US" b="1" dirty="0">
                <a:solidFill>
                  <a:srgbClr val="0070C0"/>
                </a:solidFill>
              </a:rPr>
              <a:t>r2</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7D4D886-817A-854C-9900-4068D6EAD682}"/>
                  </a:ext>
                </a:extLst>
              </p:cNvPr>
              <p:cNvSpPr txBox="1"/>
              <p:nvPr/>
            </p:nvSpPr>
            <p:spPr>
              <a:xfrm>
                <a:off x="4458436" y="4013228"/>
                <a:ext cx="2874954" cy="2209707"/>
              </a:xfrm>
              <a:prstGeom prst="rect">
                <a:avLst/>
              </a:prstGeom>
              <a:noFill/>
              <a:ln w="28575">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2"/>
                                <m:mcJc m:val="center"/>
                              </m:mcPr>
                            </m:mc>
                          </m:mcs>
                          <m:ctrlPr>
                            <a:rPr lang="en-US" sz="2400" i="1" smtClean="0">
                              <a:latin typeface="Cambria Math" panose="02040503050406030204" pitchFamily="18" charset="0"/>
                            </a:rPr>
                          </m:ctrlPr>
                        </m:mPr>
                        <m:mr>
                          <m:e>
                            <m:f>
                              <m:fPr>
                                <m:ctrlPr>
                                  <a:rPr lang="en-US" sz="2400" i="1" smtClean="0">
                                    <a:latin typeface="Cambria Math" panose="02040503050406030204" pitchFamily="18" charset="0"/>
                                  </a:rPr>
                                </m:ctrlPr>
                              </m:fPr>
                              <m:num>
                                <m:r>
                                  <a:rPr lang="en-US" sz="2400" i="1">
                                    <a:latin typeface="Cambria Math" panose="02040503050406030204" pitchFamily="18" charset="0"/>
                                  </a:rPr>
                                  <m:t>𝑑𝑆</m:t>
                                </m:r>
                              </m:num>
                              <m:den>
                                <m:r>
                                  <a:rPr lang="en-US" sz="2400" i="1">
                                    <a:latin typeface="Cambria Math" panose="02040503050406030204" pitchFamily="18" charset="0"/>
                                  </a:rPr>
                                  <m:t>𝑑𝑡</m:t>
                                </m:r>
                              </m:den>
                            </m:f>
                            <m:r>
                              <m:rPr>
                                <m:aln/>
                              </m:rPr>
                              <a:rPr lang="en-US" sz="2400" i="1" smtClean="0">
                                <a:latin typeface="Cambria Math" panose="02040503050406030204" pitchFamily="18" charset="0"/>
                              </a:rPr>
                              <m:t>=</m:t>
                            </m:r>
                          </m:e>
                          <m:e>
                            <m:r>
                              <m:rPr>
                                <m:aln/>
                              </m:rPr>
                              <a:rPr lang="en-US" sz="2400" b="0" i="1" smtClean="0">
                                <a:latin typeface="Cambria Math" panose="02040503050406030204" pitchFamily="18" charset="0"/>
                              </a:rPr>
                              <m:t>−</m:t>
                            </m:r>
                            <m:r>
                              <m:rPr>
                                <m:sty m:val="p"/>
                              </m:rPr>
                              <a:rPr lang="el-GR" sz="2400" i="1">
                                <a:latin typeface="Cambria Math" panose="02040503050406030204" pitchFamily="18" charset="0"/>
                                <a:ea typeface="Cambria Math" panose="02040503050406030204" pitchFamily="18" charset="0"/>
                              </a:rPr>
                              <m:t>β</m:t>
                            </m:r>
                            <m:r>
                              <a:rPr lang="el-GR"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𝐼</m:t>
                            </m:r>
                          </m:e>
                        </m:mr>
                        <m:mr>
                          <m:e>
                            <m:f>
                              <m:fPr>
                                <m:ctrlPr>
                                  <a:rPr lang="en-US" sz="2400" i="1">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m:rPr>
                                <m:aln/>
                              </m:rPr>
                              <a:rPr lang="en-US" sz="2400" i="1">
                                <a:latin typeface="Cambria Math" panose="02040503050406030204" pitchFamily="18" charset="0"/>
                              </a:rPr>
                              <m:t>=</m:t>
                            </m:r>
                          </m:e>
                          <m:e>
                            <m:r>
                              <m:rPr>
                                <m:sty m:val="p"/>
                              </m:rPr>
                              <a:rPr lang="el-GR" sz="2400" i="1">
                                <a:latin typeface="Cambria Math" panose="02040503050406030204" pitchFamily="18" charset="0"/>
                                <a:ea typeface="Cambria Math" panose="02040503050406030204" pitchFamily="18" charset="0"/>
                              </a:rPr>
                              <m:t>β</m:t>
                            </m:r>
                            <m:r>
                              <a:rPr lang="el-GR"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𝑆</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𝐼</m:t>
                            </m:r>
                            <m:r>
                              <a:rPr lang="en-US" sz="2400" b="0" i="1" smtClean="0">
                                <a:latin typeface="Cambria Math" panose="02040503050406030204" pitchFamily="18" charset="0"/>
                              </a:rPr>
                              <m:t>−</m:t>
                            </m:r>
                            <m:r>
                              <a:rPr lang="el-GR" sz="2400" i="1">
                                <a:latin typeface="Cambria Math" panose="02040503050406030204" pitchFamily="18" charset="0"/>
                                <a:ea typeface="Cambria Math" panose="02040503050406030204" pitchFamily="18" charset="0"/>
                              </a:rPr>
                              <m:t>𝛾</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𝐼</m:t>
                            </m:r>
                          </m:e>
                        </m:mr>
                        <m:mr>
                          <m:e>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𝑅</m:t>
                                </m:r>
                              </m:num>
                              <m:den>
                                <m:r>
                                  <a:rPr lang="en-US" sz="2400" i="1">
                                    <a:latin typeface="Cambria Math" panose="02040503050406030204" pitchFamily="18" charset="0"/>
                                  </a:rPr>
                                  <m:t>𝑑𝑡</m:t>
                                </m:r>
                              </m:den>
                            </m:f>
                            <m:r>
                              <m:rPr>
                                <m:aln/>
                              </m:rPr>
                              <a:rPr lang="en-US" sz="2400" i="1">
                                <a:latin typeface="Cambria Math" panose="02040503050406030204" pitchFamily="18" charset="0"/>
                              </a:rPr>
                              <m:t>=</m:t>
                            </m:r>
                          </m:e>
                          <m:e>
                            <m:r>
                              <a:rPr lang="el-GR" sz="2400" i="1">
                                <a:latin typeface="Cambria Math" panose="02040503050406030204" pitchFamily="18" charset="0"/>
                                <a:ea typeface="Cambria Math" panose="02040503050406030204" pitchFamily="18" charset="0"/>
                              </a:rPr>
                              <m:t>𝛾</m:t>
                            </m:r>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𝐼</m:t>
                            </m:r>
                          </m:e>
                        </m:mr>
                      </m:m>
                    </m:oMath>
                  </m:oMathPara>
                </a14:m>
                <a:endParaRPr lang="en-US" sz="2400" dirty="0"/>
              </a:p>
            </p:txBody>
          </p:sp>
        </mc:Choice>
        <mc:Fallback xmlns="">
          <p:sp>
            <p:nvSpPr>
              <p:cNvPr id="18" name="TextBox 17">
                <a:extLst>
                  <a:ext uri="{FF2B5EF4-FFF2-40B4-BE49-F238E27FC236}">
                    <a16:creationId xmlns:a16="http://schemas.microsoft.com/office/drawing/2014/main" id="{67D4D886-817A-854C-9900-4068D6EAD682}"/>
                  </a:ext>
                </a:extLst>
              </p:cNvPr>
              <p:cNvSpPr txBox="1">
                <a:spLocks noRot="1" noChangeAspect="1" noMove="1" noResize="1" noEditPoints="1" noAdjustHandles="1" noChangeArrowheads="1" noChangeShapeType="1" noTextEdit="1"/>
              </p:cNvSpPr>
              <p:nvPr/>
            </p:nvSpPr>
            <p:spPr>
              <a:xfrm>
                <a:off x="4458436" y="4013228"/>
                <a:ext cx="2874954" cy="2209707"/>
              </a:xfrm>
              <a:prstGeom prst="rect">
                <a:avLst/>
              </a:prstGeom>
              <a:blipFill>
                <a:blip r:embed="rId6"/>
                <a:stretch>
                  <a:fillRect l="-1310" r="-1310" b="-3390"/>
                </a:stretch>
              </a:blipFill>
              <a:ln w="28575">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518518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10" grpId="0"/>
      <p:bldP spid="11" grpId="0"/>
      <p:bldP spid="13" grpId="0"/>
      <p:bldP spid="14" grpId="0" animBg="1"/>
      <p:bldP spid="15" grpId="0" animBg="1"/>
      <p:bldP spid="16" grpId="0"/>
      <p:bldP spid="17" grpId="0"/>
      <p:bldP spid="1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50</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spTree>
    <p:extLst>
      <p:ext uri="{BB962C8B-B14F-4D97-AF65-F5344CB8AC3E}">
        <p14:creationId xmlns:p14="http://schemas.microsoft.com/office/powerpoint/2010/main" val="12496776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51</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p:txBody>
      </p:sp>
    </p:spTree>
    <p:extLst>
      <p:ext uri="{BB962C8B-B14F-4D97-AF65-F5344CB8AC3E}">
        <p14:creationId xmlns:p14="http://schemas.microsoft.com/office/powerpoint/2010/main" val="37871067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52</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p:txBody>
      </p:sp>
    </p:spTree>
    <p:extLst>
      <p:ext uri="{BB962C8B-B14F-4D97-AF65-F5344CB8AC3E}">
        <p14:creationId xmlns:p14="http://schemas.microsoft.com/office/powerpoint/2010/main" val="2181210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53</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p:txBody>
      </p:sp>
    </p:spTree>
    <p:extLst>
      <p:ext uri="{BB962C8B-B14F-4D97-AF65-F5344CB8AC3E}">
        <p14:creationId xmlns:p14="http://schemas.microsoft.com/office/powerpoint/2010/main" val="33551894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54</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p:txBody>
      </p:sp>
    </p:spTree>
    <p:extLst>
      <p:ext uri="{BB962C8B-B14F-4D97-AF65-F5344CB8AC3E}">
        <p14:creationId xmlns:p14="http://schemas.microsoft.com/office/powerpoint/2010/main" val="3701688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55</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a:p>
            <a:pPr marL="457200" indent="-457200">
              <a:buFont typeface="+mj-lt"/>
              <a:buAutoNum type="arabicPeriod"/>
            </a:pPr>
            <a:r>
              <a:rPr lang="en-US" sz="2000" dirty="0"/>
              <a:t>Continue for ‘I()’ setting initial amount to </a:t>
            </a:r>
            <a:r>
              <a:rPr lang="en-US" sz="1600" dirty="0">
                <a:solidFill>
                  <a:prstClr val="black"/>
                </a:solidFill>
                <a:latin typeface="Monaco" pitchFamily="2" charset="77"/>
              </a:rPr>
              <a:t>I0</a:t>
            </a:r>
            <a:endParaRPr lang="en-US" sz="2000" dirty="0"/>
          </a:p>
        </p:txBody>
      </p:sp>
    </p:spTree>
    <p:extLst>
      <p:ext uri="{BB962C8B-B14F-4D97-AF65-F5344CB8AC3E}">
        <p14:creationId xmlns:p14="http://schemas.microsoft.com/office/powerpoint/2010/main" val="25564238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56</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8"/>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a:p>
            <a:pPr marL="457200" indent="-457200">
              <a:buFont typeface="+mj-lt"/>
              <a:buAutoNum type="arabicPeriod"/>
            </a:pPr>
            <a:r>
              <a:rPr lang="en-US" sz="2000" dirty="0"/>
              <a:t>Continue for ‘I()’ setting initial amount to </a:t>
            </a:r>
            <a:r>
              <a:rPr lang="en-US" sz="1600" dirty="0">
                <a:solidFill>
                  <a:prstClr val="black"/>
                </a:solidFill>
                <a:latin typeface="Monaco" pitchFamily="2" charset="77"/>
              </a:rPr>
              <a:t>I0</a:t>
            </a:r>
            <a:endParaRPr lang="en-US" sz="2000" dirty="0"/>
          </a:p>
        </p:txBody>
      </p:sp>
    </p:spTree>
    <p:extLst>
      <p:ext uri="{BB962C8B-B14F-4D97-AF65-F5344CB8AC3E}">
        <p14:creationId xmlns:p14="http://schemas.microsoft.com/office/powerpoint/2010/main" val="3681492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3600" dirty="0">
                <a:solidFill>
                  <a:prstClr val="black"/>
                </a:solidFill>
              </a:rPr>
              <a:t>General comments on </a:t>
            </a:r>
            <a:r>
              <a:rPr lang="en-US" sz="2800" dirty="0">
                <a:latin typeface="Monaco" pitchFamily="2" charset="77"/>
              </a:rPr>
              <a:t>species</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57</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4723"/>
            <a:ext cx="7715718" cy="5139581"/>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Initial amounts may be given as number or math expressions involving parameters.</a:t>
            </a:r>
          </a:p>
          <a:p>
            <a:r>
              <a:rPr lang="en-US" sz="2000" dirty="0"/>
              <a:t>Initial amounts must be &gt;= 0.</a:t>
            </a:r>
          </a:p>
          <a:p>
            <a:r>
              <a:rPr lang="en-US" sz="2000" dirty="0"/>
              <a:t>Species with zero initial concentration do not need to be listed.</a:t>
            </a:r>
          </a:p>
          <a:p>
            <a:r>
              <a:rPr lang="en-US" sz="2000" dirty="0"/>
              <a:t>Units of the initial amounts are up to the user, but we </a:t>
            </a:r>
            <a:r>
              <a:rPr lang="en-US" sz="2000" i="1" dirty="0"/>
              <a:t>strongly recommend</a:t>
            </a:r>
            <a:r>
              <a:rPr lang="en-US" sz="2000" dirty="0"/>
              <a:t> using molecule numbers (also needed for compatibility with MCell4).</a:t>
            </a:r>
          </a:p>
          <a:p>
            <a:r>
              <a:rPr lang="en-US" sz="2000" dirty="0"/>
              <a:t>Block can also be called </a:t>
            </a:r>
            <a:r>
              <a:rPr lang="en-US" sz="2000" dirty="0">
                <a:latin typeface="Monaco" pitchFamily="2" charset="77"/>
              </a:rPr>
              <a:t>seed species</a:t>
            </a:r>
            <a:r>
              <a:rPr lang="en-US" sz="2000" dirty="0"/>
              <a:t>.</a:t>
            </a:r>
          </a:p>
        </p:txBody>
      </p:sp>
    </p:spTree>
    <p:extLst>
      <p:ext uri="{BB962C8B-B14F-4D97-AF65-F5344CB8AC3E}">
        <p14:creationId xmlns:p14="http://schemas.microsoft.com/office/powerpoint/2010/main" val="228504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58</a:t>
            </a:fld>
            <a:endParaRPr lang="en-US"/>
          </a:p>
        </p:txBody>
      </p:sp>
    </p:spTree>
    <p:extLst>
      <p:ext uri="{BB962C8B-B14F-4D97-AF65-F5344CB8AC3E}">
        <p14:creationId xmlns:p14="http://schemas.microsoft.com/office/powerpoint/2010/main" val="2861872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59</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8" cy="5137760"/>
          </a:xfrm>
          <a:prstGeom prst="rect">
            <a:avLst/>
          </a:prstGeom>
        </p:spPr>
      </p:pic>
    </p:spTree>
    <p:extLst>
      <p:ext uri="{BB962C8B-B14F-4D97-AF65-F5344CB8AC3E}">
        <p14:creationId xmlns:p14="http://schemas.microsoft.com/office/powerpoint/2010/main" val="36756000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1EF797-CE95-C14F-AF17-799AFCECBC36}"/>
              </a:ext>
            </a:extLst>
          </p:cNvPr>
          <p:cNvSpPr>
            <a:spLocks noGrp="1"/>
          </p:cNvSpPr>
          <p:nvPr>
            <p:ph type="title"/>
          </p:nvPr>
        </p:nvSpPr>
        <p:spPr/>
        <p:txBody>
          <a:bodyPr>
            <a:normAutofit fontScale="90000"/>
          </a:bodyPr>
          <a:lstStyle/>
          <a:p>
            <a:r>
              <a:rPr lang="en-US" dirty="0"/>
              <a:t>The ODEs for RNMs have a compact representation using the stoichiometry matrix.</a:t>
            </a:r>
          </a:p>
        </p:txBody>
      </p:sp>
      <p:sp>
        <p:nvSpPr>
          <p:cNvPr id="3" name="Slide Number Placeholder 2">
            <a:extLst>
              <a:ext uri="{FF2B5EF4-FFF2-40B4-BE49-F238E27FC236}">
                <a16:creationId xmlns:a16="http://schemas.microsoft.com/office/drawing/2014/main" id="{04C5CEA1-FA5E-A34B-8DB6-F137C8742974}"/>
              </a:ext>
            </a:extLst>
          </p:cNvPr>
          <p:cNvSpPr>
            <a:spLocks noGrp="1"/>
          </p:cNvSpPr>
          <p:nvPr>
            <p:ph type="sldNum" sz="quarter" idx="12"/>
          </p:nvPr>
        </p:nvSpPr>
        <p:spPr/>
        <p:txBody>
          <a:bodyPr/>
          <a:lstStyle/>
          <a:p>
            <a:fld id="{DB462117-C16E-694E-B71A-62B7DF557822}" type="slidenum">
              <a:rPr lang="en-US" smtClean="0"/>
              <a:t>6</a:t>
            </a:fld>
            <a:endParaRPr lang="en-US"/>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EE8C3A1-7E85-594E-8BC6-02478E6C37AE}"/>
                  </a:ext>
                </a:extLst>
              </p:cNvPr>
              <p:cNvSpPr txBox="1"/>
              <p:nvPr/>
            </p:nvSpPr>
            <p:spPr>
              <a:xfrm>
                <a:off x="4206606" y="2083170"/>
                <a:ext cx="2342436" cy="22097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US" sz="2400" i="1" smtClean="0">
                              <a:latin typeface="Cambria Math" panose="02040503050406030204" pitchFamily="18" charset="0"/>
                            </a:rPr>
                          </m:ctrlPr>
                        </m:mPr>
                        <m:mr>
                          <m:e>
                            <m:f>
                              <m:fPr>
                                <m:ctrlPr>
                                  <a:rPr lang="en-US" sz="2400" i="1">
                                    <a:latin typeface="Cambria Math" panose="02040503050406030204" pitchFamily="18" charset="0"/>
                                  </a:rPr>
                                </m:ctrlPr>
                              </m:fPr>
                              <m:num>
                                <m:r>
                                  <a:rPr lang="en-US" sz="2400" i="1">
                                    <a:latin typeface="Cambria Math" panose="02040503050406030204" pitchFamily="18" charset="0"/>
                                  </a:rPr>
                                  <m:t>𝑑𝑆</m:t>
                                </m:r>
                              </m:num>
                              <m:den>
                                <m:r>
                                  <a:rPr lang="en-US" sz="2400" i="1">
                                    <a:latin typeface="Cambria Math" panose="02040503050406030204" pitchFamily="18" charset="0"/>
                                  </a:rPr>
                                  <m:t>𝑑𝑡</m:t>
                                </m:r>
                              </m:den>
                            </m:f>
                            <m:r>
                              <m:rPr>
                                <m:aln/>
                              </m:rPr>
                              <a:rPr lang="en-US" sz="2400" i="1">
                                <a:latin typeface="Cambria Math" panose="02040503050406030204" pitchFamily="18" charset="0"/>
                              </a:rPr>
                              <m:t>=</m:t>
                            </m:r>
                          </m:e>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m:t>
                                </m:r>
                              </m:sub>
                            </m:sSub>
                          </m:e>
                          <m:e>
                            <m:r>
                              <a:rPr lang="en-US" sz="2400" b="0" i="1" smtClean="0">
                                <a:latin typeface="Cambria Math" panose="02040503050406030204" pitchFamily="18" charset="0"/>
                              </a:rPr>
                              <m:t> </m:t>
                            </m:r>
                          </m:e>
                        </m:mr>
                        <m:mr>
                          <m:e>
                            <m:f>
                              <m:fPr>
                                <m:ctrlPr>
                                  <a:rPr lang="en-US" sz="2400" i="1">
                                    <a:latin typeface="Cambria Math" panose="02040503050406030204" pitchFamily="18" charset="0"/>
                                  </a:rPr>
                                </m:ctrlPr>
                              </m:fPr>
                              <m:num>
                                <m:r>
                                  <a:rPr lang="en-US" sz="2400" i="1">
                                    <a:latin typeface="Cambria Math" panose="02040503050406030204" pitchFamily="18" charset="0"/>
                                  </a:rPr>
                                  <m:t>𝑑𝐼</m:t>
                                </m:r>
                              </m:num>
                              <m:den>
                                <m:r>
                                  <a:rPr lang="en-US" sz="2400" i="1">
                                    <a:latin typeface="Cambria Math" panose="02040503050406030204" pitchFamily="18" charset="0"/>
                                  </a:rPr>
                                  <m:t>𝑑𝑡</m:t>
                                </m:r>
                              </m:den>
                            </m:f>
                            <m:r>
                              <m:rPr>
                                <m:aln/>
                              </m:rPr>
                              <a:rPr lang="en-US" sz="2400" i="1">
                                <a:latin typeface="Cambria Math" panose="02040503050406030204" pitchFamily="18" charset="0"/>
                              </a:rPr>
                              <m:t>=</m:t>
                            </m:r>
                          </m:e>
                          <m:e>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1</m:t>
                                </m:r>
                              </m:sub>
                            </m:sSub>
                          </m:e>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m:t>
                                </m:r>
                              </m:sub>
                            </m:sSub>
                          </m:e>
                        </m:mr>
                        <m:mr>
                          <m:e>
                            <m:f>
                              <m:fPr>
                                <m:ctrlPr>
                                  <a:rPr lang="en-US" sz="2400" i="1">
                                    <a:latin typeface="Cambria Math" panose="02040503050406030204" pitchFamily="18" charset="0"/>
                                  </a:rPr>
                                </m:ctrlPr>
                              </m:fPr>
                              <m:num>
                                <m:r>
                                  <a:rPr lang="en-US" sz="2400" i="1">
                                    <a:latin typeface="Cambria Math" panose="02040503050406030204" pitchFamily="18" charset="0"/>
                                  </a:rPr>
                                  <m:t>𝑑</m:t>
                                </m:r>
                                <m:r>
                                  <a:rPr lang="en-US" sz="2400" b="0" i="1" smtClean="0">
                                    <a:latin typeface="Cambria Math" panose="02040503050406030204" pitchFamily="18" charset="0"/>
                                  </a:rPr>
                                  <m:t>𝑅</m:t>
                                </m:r>
                              </m:num>
                              <m:den>
                                <m:r>
                                  <a:rPr lang="en-US" sz="2400" i="1">
                                    <a:latin typeface="Cambria Math" panose="02040503050406030204" pitchFamily="18" charset="0"/>
                                  </a:rPr>
                                  <m:t>𝑑𝑡</m:t>
                                </m:r>
                              </m:den>
                            </m:f>
                            <m:r>
                              <m:rPr>
                                <m:aln/>
                              </m:rPr>
                              <a:rPr lang="en-US" sz="2400" i="1">
                                <a:latin typeface="Cambria Math" panose="02040503050406030204" pitchFamily="18" charset="0"/>
                              </a:rPr>
                              <m:t>=</m:t>
                            </m:r>
                          </m:e>
                          <m:e>
                            <m:r>
                              <a:rPr lang="en-US" sz="2400" b="0" i="1" smtClean="0">
                                <a:latin typeface="Cambria Math" panose="02040503050406030204" pitchFamily="18" charset="0"/>
                              </a:rPr>
                              <m:t> </m:t>
                            </m:r>
                          </m:e>
                          <m:e>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i="1">
                                    <a:latin typeface="Cambria Math" panose="02040503050406030204" pitchFamily="18" charset="0"/>
                                  </a:rPr>
                                  <m:t>2</m:t>
                                </m:r>
                              </m:sub>
                            </m:sSub>
                          </m:e>
                        </m:mr>
                      </m:m>
                    </m:oMath>
                  </m:oMathPara>
                </a14:m>
                <a:endParaRPr lang="en-US" sz="2400" dirty="0"/>
              </a:p>
            </p:txBody>
          </p:sp>
        </mc:Choice>
        <mc:Fallback xmlns="">
          <p:sp>
            <p:nvSpPr>
              <p:cNvPr id="4" name="TextBox 3">
                <a:extLst>
                  <a:ext uri="{FF2B5EF4-FFF2-40B4-BE49-F238E27FC236}">
                    <a16:creationId xmlns:a16="http://schemas.microsoft.com/office/drawing/2014/main" id="{7EE8C3A1-7E85-594E-8BC6-02478E6C37AE}"/>
                  </a:ext>
                </a:extLst>
              </p:cNvPr>
              <p:cNvSpPr txBox="1">
                <a:spLocks noRot="1" noChangeAspect="1" noMove="1" noResize="1" noEditPoints="1" noAdjustHandles="1" noChangeArrowheads="1" noChangeShapeType="1" noTextEdit="1"/>
              </p:cNvSpPr>
              <p:nvPr/>
            </p:nvSpPr>
            <p:spPr>
              <a:xfrm>
                <a:off x="4206606" y="2083170"/>
                <a:ext cx="2342436" cy="2209707"/>
              </a:xfrm>
              <a:prstGeom prst="rect">
                <a:avLst/>
              </a:prstGeom>
              <a:blipFill>
                <a:blip r:embed="rId2"/>
                <a:stretch>
                  <a:fillRect l="-2688" b="-4000"/>
                </a:stretch>
              </a:blipFill>
            </p:spPr>
            <p:txBody>
              <a:bodyPr/>
              <a:lstStyle/>
              <a:p>
                <a:r>
                  <a:rPr lang="en-US">
                    <a:noFill/>
                  </a:rPr>
                  <a:t> </a:t>
                </a:r>
              </a:p>
            </p:txBody>
          </p:sp>
        </mc:Fallback>
      </mc:AlternateContent>
      <p:sp>
        <p:nvSpPr>
          <p:cNvPr id="5" name="Rectangle 4">
            <a:extLst>
              <a:ext uri="{FF2B5EF4-FFF2-40B4-BE49-F238E27FC236}">
                <a16:creationId xmlns:a16="http://schemas.microsoft.com/office/drawing/2014/main" id="{946F1D5E-6783-914D-82B0-58073DE5D294}"/>
              </a:ext>
            </a:extLst>
          </p:cNvPr>
          <p:cNvSpPr/>
          <p:nvPr/>
        </p:nvSpPr>
        <p:spPr>
          <a:xfrm>
            <a:off x="5083633" y="2093459"/>
            <a:ext cx="682906" cy="23328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9829B23-454B-2746-B316-5BD74C47ADB0}"/>
              </a:ext>
            </a:extLst>
          </p:cNvPr>
          <p:cNvSpPr/>
          <p:nvPr/>
        </p:nvSpPr>
        <p:spPr>
          <a:xfrm>
            <a:off x="5905918" y="2093459"/>
            <a:ext cx="682906" cy="2332832"/>
          </a:xfrm>
          <a:prstGeom prst="rect">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4416FC5-C75E-D04D-8F8F-7CE1BBA8F5AF}"/>
              </a:ext>
            </a:extLst>
          </p:cNvPr>
          <p:cNvSpPr txBox="1"/>
          <p:nvPr/>
        </p:nvSpPr>
        <p:spPr>
          <a:xfrm>
            <a:off x="5262905" y="1690688"/>
            <a:ext cx="381836" cy="369332"/>
          </a:xfrm>
          <a:prstGeom prst="rect">
            <a:avLst/>
          </a:prstGeom>
          <a:noFill/>
        </p:spPr>
        <p:txBody>
          <a:bodyPr wrap="none" rtlCol="0">
            <a:spAutoFit/>
          </a:bodyPr>
          <a:lstStyle/>
          <a:p>
            <a:r>
              <a:rPr lang="en-US" b="1" dirty="0">
                <a:solidFill>
                  <a:srgbClr val="C00000"/>
                </a:solidFill>
              </a:rPr>
              <a:t>r1</a:t>
            </a:r>
          </a:p>
        </p:txBody>
      </p:sp>
      <p:sp>
        <p:nvSpPr>
          <p:cNvPr id="8" name="TextBox 7">
            <a:extLst>
              <a:ext uri="{FF2B5EF4-FFF2-40B4-BE49-F238E27FC236}">
                <a16:creationId xmlns:a16="http://schemas.microsoft.com/office/drawing/2014/main" id="{3E43316A-5A23-904D-8B36-6B44EC17CE1F}"/>
              </a:ext>
            </a:extLst>
          </p:cNvPr>
          <p:cNvSpPr txBox="1"/>
          <p:nvPr/>
        </p:nvSpPr>
        <p:spPr>
          <a:xfrm>
            <a:off x="6070473" y="1690688"/>
            <a:ext cx="383438" cy="369332"/>
          </a:xfrm>
          <a:prstGeom prst="rect">
            <a:avLst/>
          </a:prstGeom>
          <a:noFill/>
        </p:spPr>
        <p:txBody>
          <a:bodyPr wrap="none" rtlCol="0">
            <a:spAutoFit/>
          </a:bodyPr>
          <a:lstStyle/>
          <a:p>
            <a:r>
              <a:rPr lang="en-US" b="1" dirty="0">
                <a:solidFill>
                  <a:srgbClr val="0070C0"/>
                </a:solidFill>
              </a:rPr>
              <a:t>r2</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0BA99B58-D411-154A-9555-A8DDA2FB28CA}"/>
                  </a:ext>
                </a:extLst>
              </p:cNvPr>
              <p:cNvSpPr/>
              <p:nvPr/>
            </p:nvSpPr>
            <p:spPr>
              <a:xfrm>
                <a:off x="2504353" y="2770627"/>
                <a:ext cx="1365054" cy="8091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1" i="1" smtClean="0">
                              <a:latin typeface="Cambria Math" panose="02040503050406030204" pitchFamily="18" charset="0"/>
                            </a:rPr>
                          </m:ctrlPr>
                        </m:fPr>
                        <m:num>
                          <m:r>
                            <a:rPr lang="en-US" sz="2400" b="0" i="1">
                              <a:latin typeface="Cambria Math" panose="02040503050406030204" pitchFamily="18" charset="0"/>
                            </a:rPr>
                            <m:t>𝑑</m:t>
                          </m:r>
                          <m:r>
                            <a:rPr lang="en-US" sz="2400" b="1" i="1">
                              <a:latin typeface="Cambria Math" panose="02040503050406030204" pitchFamily="18" charset="0"/>
                            </a:rPr>
                            <m:t>𝑿</m:t>
                          </m:r>
                          <m:d>
                            <m:dPr>
                              <m:ctrlPr>
                                <a:rPr lang="en-US" sz="2400" i="1">
                                  <a:latin typeface="Cambria Math" panose="02040503050406030204" pitchFamily="18" charset="0"/>
                                </a:rPr>
                              </m:ctrlPr>
                            </m:dPr>
                            <m:e>
                              <m:r>
                                <a:rPr lang="en-US" sz="2400" i="1">
                                  <a:latin typeface="Cambria Math" panose="02040503050406030204" pitchFamily="18" charset="0"/>
                                </a:rPr>
                                <m:t>𝑡</m:t>
                              </m:r>
                            </m:e>
                          </m:d>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m:oMathPara>
                </a14:m>
                <a:endParaRPr lang="en-US" sz="2400" dirty="0"/>
              </a:p>
            </p:txBody>
          </p:sp>
        </mc:Choice>
        <mc:Fallback xmlns="">
          <p:sp>
            <p:nvSpPr>
              <p:cNvPr id="10" name="Rectangle 9">
                <a:extLst>
                  <a:ext uri="{FF2B5EF4-FFF2-40B4-BE49-F238E27FC236}">
                    <a16:creationId xmlns:a16="http://schemas.microsoft.com/office/drawing/2014/main" id="{0BA99B58-D411-154A-9555-A8DDA2FB28CA}"/>
                  </a:ext>
                </a:extLst>
              </p:cNvPr>
              <p:cNvSpPr>
                <a:spLocks noRot="1" noChangeAspect="1" noMove="1" noResize="1" noEditPoints="1" noAdjustHandles="1" noChangeArrowheads="1" noChangeShapeType="1" noTextEdit="1"/>
              </p:cNvSpPr>
              <p:nvPr/>
            </p:nvSpPr>
            <p:spPr>
              <a:xfrm>
                <a:off x="2504353" y="2770627"/>
                <a:ext cx="1365054" cy="809132"/>
              </a:xfrm>
              <a:prstGeom prst="rect">
                <a:avLst/>
              </a:prstGeom>
              <a:blipFill>
                <a:blip r:embed="rId3"/>
                <a:stretch>
                  <a:fillRect b="-6154"/>
                </a:stretch>
              </a:blipFill>
            </p:spPr>
            <p:txBody>
              <a:bodyPr/>
              <a:lstStyle/>
              <a:p>
                <a:r>
                  <a:rPr lang="en-US">
                    <a:noFill/>
                  </a:rPr>
                  <a:t> </a:t>
                </a:r>
              </a:p>
            </p:txBody>
          </p:sp>
        </mc:Fallback>
      </mc:AlternateContent>
      <p:sp>
        <p:nvSpPr>
          <p:cNvPr id="13" name="Left Bracket 12">
            <a:extLst>
              <a:ext uri="{FF2B5EF4-FFF2-40B4-BE49-F238E27FC236}">
                <a16:creationId xmlns:a16="http://schemas.microsoft.com/office/drawing/2014/main" id="{B6EA231B-BDF1-DC4D-B4BC-86E1803D293C}"/>
              </a:ext>
            </a:extLst>
          </p:cNvPr>
          <p:cNvSpPr/>
          <p:nvPr/>
        </p:nvSpPr>
        <p:spPr>
          <a:xfrm>
            <a:off x="4065104" y="2123276"/>
            <a:ext cx="49696" cy="2199418"/>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Left Bracket 13">
            <a:extLst>
              <a:ext uri="{FF2B5EF4-FFF2-40B4-BE49-F238E27FC236}">
                <a16:creationId xmlns:a16="http://schemas.microsoft.com/office/drawing/2014/main" id="{E7F4525E-141B-7E4C-B0CD-2B0416C252CD}"/>
              </a:ext>
            </a:extLst>
          </p:cNvPr>
          <p:cNvSpPr/>
          <p:nvPr/>
        </p:nvSpPr>
        <p:spPr>
          <a:xfrm rot="10800000">
            <a:off x="6735372" y="2123276"/>
            <a:ext cx="49696" cy="2199418"/>
          </a:xfrm>
          <a:prstGeom prst="leftBracket">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F3D2569-F133-714C-AAD8-48F25651226E}"/>
                  </a:ext>
                </a:extLst>
              </p:cNvPr>
              <p:cNvSpPr/>
              <p:nvPr/>
            </p:nvSpPr>
            <p:spPr>
              <a:xfrm>
                <a:off x="6891978" y="2710654"/>
                <a:ext cx="2890407" cy="1068947"/>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m>
                            <m:mPr>
                              <m:mcs>
                                <m:mc>
                                  <m:mcPr>
                                    <m:count m:val="2"/>
                                    <m:mcJc m:val="center"/>
                                  </m:mcPr>
                                </m:mc>
                              </m:mcs>
                              <m:ctrlPr>
                                <a:rPr lang="en-US" sz="2400" i="1">
                                  <a:latin typeface="Cambria Math" panose="02040503050406030204" pitchFamily="18" charset="0"/>
                                </a:rPr>
                              </m:ctrlPr>
                            </m:mPr>
                            <m:mr>
                              <m:e>
                                <m:r>
                                  <m:rPr>
                                    <m:brk m:alnAt="7"/>
                                  </m:rPr>
                                  <a:rPr lang="en-US" sz="2400" i="1">
                                    <a:latin typeface="Cambria Math" panose="02040503050406030204" pitchFamily="18" charset="0"/>
                                  </a:rPr>
                                  <m:t>−</m:t>
                                </m:r>
                                <m:r>
                                  <a:rPr lang="en-US" sz="2400" i="1">
                                    <a:latin typeface="Cambria Math" panose="02040503050406030204" pitchFamily="18" charset="0"/>
                                  </a:rPr>
                                  <m:t>1</m:t>
                                </m:r>
                              </m:e>
                              <m:e>
                                <m:r>
                                  <a:rPr lang="en-US" sz="2400" i="1">
                                    <a:latin typeface="Cambria Math" panose="02040503050406030204" pitchFamily="18" charset="0"/>
                                  </a:rPr>
                                  <m:t>0</m:t>
                                </m:r>
                              </m:e>
                            </m:mr>
                            <m:mr>
                              <m:e>
                                <m:r>
                                  <a:rPr lang="en-US" sz="2400" i="1">
                                    <a:latin typeface="Cambria Math" panose="02040503050406030204" pitchFamily="18" charset="0"/>
                                  </a:rPr>
                                  <m:t>1</m:t>
                                </m:r>
                              </m:e>
                              <m:e>
                                <m:r>
                                  <a:rPr lang="en-US" sz="2400" i="1">
                                    <a:latin typeface="Cambria Math" panose="02040503050406030204" pitchFamily="18" charset="0"/>
                                  </a:rPr>
                                  <m:t>−1</m:t>
                                </m:r>
                              </m:e>
                            </m:mr>
                            <m:mr>
                              <m:e>
                                <m:r>
                                  <a:rPr lang="en-US" sz="2400" i="1">
                                    <a:latin typeface="Cambria Math" panose="02040503050406030204" pitchFamily="18" charset="0"/>
                                  </a:rPr>
                                  <m:t>0</m:t>
                                </m:r>
                              </m:e>
                              <m:e>
                                <m:r>
                                  <a:rPr lang="en-US" sz="2400" i="1">
                                    <a:latin typeface="Cambria Math" panose="02040503050406030204" pitchFamily="18" charset="0"/>
                                  </a:rPr>
                                  <m:t>1</m:t>
                                </m:r>
                              </m:e>
                            </m:mr>
                          </m:m>
                        </m:e>
                      </m:d>
                      <m:r>
                        <a:rPr lang="en-US" sz="2400" i="1">
                          <a:latin typeface="Cambria Math" panose="02040503050406030204" pitchFamily="18" charset="0"/>
                          <a:ea typeface="Cambria Math" panose="02040503050406030204" pitchFamily="18" charset="0"/>
                        </a:rPr>
                        <m:t>∙</m:t>
                      </m:r>
                      <m:d>
                        <m:dPr>
                          <m:ctrlPr>
                            <a:rPr lang="en-US" sz="2400"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sz="2400" b="0" i="1" smtClean="0">
                                  <a:latin typeface="Cambria Math" panose="02040503050406030204" pitchFamily="18" charset="0"/>
                                  <a:ea typeface="Cambria Math" panose="02040503050406030204" pitchFamily="18" charset="0"/>
                                </a:rPr>
                              </m:ctrlPr>
                            </m:mPr>
                            <m:mr>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1</m:t>
                                    </m:r>
                                  </m:sub>
                                </m:sSub>
                              </m:e>
                            </m:mr>
                            <m:mr>
                              <m:e>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𝑟</m:t>
                                    </m:r>
                                  </m:e>
                                  <m:sub>
                                    <m:r>
                                      <a:rPr lang="en-US" sz="2400" b="0" i="1" smtClean="0">
                                        <a:latin typeface="Cambria Math" panose="02040503050406030204" pitchFamily="18" charset="0"/>
                                        <a:ea typeface="Cambria Math" panose="02040503050406030204" pitchFamily="18" charset="0"/>
                                      </a:rPr>
                                      <m:t>2</m:t>
                                    </m:r>
                                  </m:sub>
                                </m:sSub>
                              </m:e>
                            </m:mr>
                          </m:m>
                        </m:e>
                      </m:d>
                    </m:oMath>
                  </m:oMathPara>
                </a14:m>
                <a:endParaRPr lang="en-US" sz="2400" dirty="0"/>
              </a:p>
            </p:txBody>
          </p:sp>
        </mc:Choice>
        <mc:Fallback xmlns="">
          <p:sp>
            <p:nvSpPr>
              <p:cNvPr id="15" name="Rectangle 14">
                <a:extLst>
                  <a:ext uri="{FF2B5EF4-FFF2-40B4-BE49-F238E27FC236}">
                    <a16:creationId xmlns:a16="http://schemas.microsoft.com/office/drawing/2014/main" id="{CF3D2569-F133-714C-AAD8-48F25651226E}"/>
                  </a:ext>
                </a:extLst>
              </p:cNvPr>
              <p:cNvSpPr>
                <a:spLocks noRot="1" noChangeAspect="1" noMove="1" noResize="1" noEditPoints="1" noAdjustHandles="1" noChangeArrowheads="1" noChangeShapeType="1" noTextEdit="1"/>
              </p:cNvSpPr>
              <p:nvPr/>
            </p:nvSpPr>
            <p:spPr>
              <a:xfrm>
                <a:off x="6891978" y="2710654"/>
                <a:ext cx="2890407" cy="1068947"/>
              </a:xfrm>
              <a:prstGeom prst="rect">
                <a:avLst/>
              </a:prstGeom>
              <a:blipFill>
                <a:blip r:embed="rId4"/>
                <a:stretch>
                  <a:fillRect b="-3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A768DA9-CF98-2649-B0FF-5F3EC9EEE1D1}"/>
                  </a:ext>
                </a:extLst>
              </p:cNvPr>
              <p:cNvSpPr txBox="1"/>
              <p:nvPr/>
            </p:nvSpPr>
            <p:spPr>
              <a:xfrm>
                <a:off x="7839868" y="3936622"/>
                <a:ext cx="55162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0" smtClean="0">
                          <a:latin typeface="Cambria Math" panose="02040503050406030204" pitchFamily="18" charset="0"/>
                        </a:rPr>
                        <m:t>𝐒</m:t>
                      </m:r>
                    </m:oMath>
                  </m:oMathPara>
                </a14:m>
                <a:endParaRPr lang="en-US" sz="3600" b="1" dirty="0"/>
              </a:p>
            </p:txBody>
          </p:sp>
        </mc:Choice>
        <mc:Fallback xmlns="">
          <p:sp>
            <p:nvSpPr>
              <p:cNvPr id="16" name="TextBox 15">
                <a:extLst>
                  <a:ext uri="{FF2B5EF4-FFF2-40B4-BE49-F238E27FC236}">
                    <a16:creationId xmlns:a16="http://schemas.microsoft.com/office/drawing/2014/main" id="{FA768DA9-CF98-2649-B0FF-5F3EC9EEE1D1}"/>
                  </a:ext>
                </a:extLst>
              </p:cNvPr>
              <p:cNvSpPr txBox="1">
                <a:spLocks noRot="1" noChangeAspect="1" noMove="1" noResize="1" noEditPoints="1" noAdjustHandles="1" noChangeArrowheads="1" noChangeShapeType="1" noTextEdit="1"/>
              </p:cNvSpPr>
              <p:nvPr/>
            </p:nvSpPr>
            <p:spPr>
              <a:xfrm>
                <a:off x="7839868" y="3936622"/>
                <a:ext cx="551622" cy="553998"/>
              </a:xfrm>
              <a:prstGeom prst="rect">
                <a:avLst/>
              </a:prstGeom>
              <a:blipFill>
                <a:blip r:embed="rId5"/>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061322A-B6C9-1C42-BB71-7361EB8CE22D}"/>
                  </a:ext>
                </a:extLst>
              </p:cNvPr>
              <p:cNvSpPr txBox="1"/>
              <p:nvPr/>
            </p:nvSpPr>
            <p:spPr>
              <a:xfrm>
                <a:off x="9113326" y="3926683"/>
                <a:ext cx="55162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0" smtClean="0">
                          <a:latin typeface="Cambria Math" panose="02040503050406030204" pitchFamily="18" charset="0"/>
                        </a:rPr>
                        <m:t>𝐯</m:t>
                      </m:r>
                      <m:r>
                        <a:rPr lang="en-US" sz="3600" b="0" i="1" smtClean="0">
                          <a:latin typeface="Cambria Math" panose="02040503050406030204" pitchFamily="18" charset="0"/>
                        </a:rPr>
                        <m:t>(</m:t>
                      </m:r>
                      <m:r>
                        <a:rPr lang="en-US" sz="3600" b="1" i="1" smtClean="0">
                          <a:latin typeface="Cambria Math" panose="02040503050406030204" pitchFamily="18" charset="0"/>
                        </a:rPr>
                        <m:t>𝑿</m:t>
                      </m:r>
                      <m:r>
                        <a:rPr lang="en-US" sz="3600" b="0" i="1" smtClean="0">
                          <a:latin typeface="Cambria Math" panose="02040503050406030204" pitchFamily="18" charset="0"/>
                        </a:rPr>
                        <m:t>)</m:t>
                      </m:r>
                    </m:oMath>
                  </m:oMathPara>
                </a14:m>
                <a:endParaRPr lang="en-US" sz="3600" dirty="0"/>
              </a:p>
            </p:txBody>
          </p:sp>
        </mc:Choice>
        <mc:Fallback xmlns="">
          <p:sp>
            <p:nvSpPr>
              <p:cNvPr id="17" name="TextBox 16">
                <a:extLst>
                  <a:ext uri="{FF2B5EF4-FFF2-40B4-BE49-F238E27FC236}">
                    <a16:creationId xmlns:a16="http://schemas.microsoft.com/office/drawing/2014/main" id="{6061322A-B6C9-1C42-BB71-7361EB8CE22D}"/>
                  </a:ext>
                </a:extLst>
              </p:cNvPr>
              <p:cNvSpPr txBox="1">
                <a:spLocks noRot="1" noChangeAspect="1" noMove="1" noResize="1" noEditPoints="1" noAdjustHandles="1" noChangeArrowheads="1" noChangeShapeType="1" noTextEdit="1"/>
              </p:cNvSpPr>
              <p:nvPr/>
            </p:nvSpPr>
            <p:spPr>
              <a:xfrm>
                <a:off x="9113326" y="3926683"/>
                <a:ext cx="551622" cy="553998"/>
              </a:xfrm>
              <a:prstGeom prst="rect">
                <a:avLst/>
              </a:prstGeom>
              <a:blipFill>
                <a:blip r:embed="rId6"/>
                <a:stretch>
                  <a:fillRect l="-20455" r="-10681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BAF773C4-9C36-C84D-AF59-07E8F17DEFA4}"/>
                  </a:ext>
                </a:extLst>
              </p:cNvPr>
              <p:cNvSpPr/>
              <p:nvPr/>
            </p:nvSpPr>
            <p:spPr>
              <a:xfrm>
                <a:off x="8585293" y="3890455"/>
                <a:ext cx="41870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18" name="Rectangle 17">
                <a:extLst>
                  <a:ext uri="{FF2B5EF4-FFF2-40B4-BE49-F238E27FC236}">
                    <a16:creationId xmlns:a16="http://schemas.microsoft.com/office/drawing/2014/main" id="{BAF773C4-9C36-C84D-AF59-07E8F17DEFA4}"/>
                  </a:ext>
                </a:extLst>
              </p:cNvPr>
              <p:cNvSpPr>
                <a:spLocks noRot="1" noChangeAspect="1" noMove="1" noResize="1" noEditPoints="1" noAdjustHandles="1" noChangeArrowheads="1" noChangeShapeType="1" noTextEdit="1"/>
              </p:cNvSpPr>
              <p:nvPr/>
            </p:nvSpPr>
            <p:spPr>
              <a:xfrm>
                <a:off x="8585293" y="3890455"/>
                <a:ext cx="418704" cy="646331"/>
              </a:xfrm>
              <a:prstGeom prst="rect">
                <a:avLst/>
              </a:prstGeom>
              <a:blipFill>
                <a:blip r:embed="rId7"/>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F8C873F4-79B3-0541-84CF-628B4F2083FF}"/>
              </a:ext>
            </a:extLst>
          </p:cNvPr>
          <p:cNvSpPr txBox="1"/>
          <p:nvPr/>
        </p:nvSpPr>
        <p:spPr>
          <a:xfrm>
            <a:off x="7116384" y="4615570"/>
            <a:ext cx="1919077" cy="830997"/>
          </a:xfrm>
          <a:prstGeom prst="rect">
            <a:avLst/>
          </a:prstGeom>
          <a:noFill/>
        </p:spPr>
        <p:txBody>
          <a:bodyPr wrap="square" rtlCol="0">
            <a:spAutoFit/>
          </a:bodyPr>
          <a:lstStyle/>
          <a:p>
            <a:pPr algn="ctr"/>
            <a:r>
              <a:rPr lang="en-US" sz="2400" dirty="0"/>
              <a:t>Stoichiometry matrix</a:t>
            </a:r>
          </a:p>
        </p:txBody>
      </p:sp>
      <p:sp>
        <p:nvSpPr>
          <p:cNvPr id="20" name="TextBox 19">
            <a:extLst>
              <a:ext uri="{FF2B5EF4-FFF2-40B4-BE49-F238E27FC236}">
                <a16:creationId xmlns:a16="http://schemas.microsoft.com/office/drawing/2014/main" id="{F5D4575D-8E3E-1342-9469-6960FFFFAB78}"/>
              </a:ext>
            </a:extLst>
          </p:cNvPr>
          <p:cNvSpPr txBox="1"/>
          <p:nvPr/>
        </p:nvSpPr>
        <p:spPr>
          <a:xfrm>
            <a:off x="8759002" y="4615570"/>
            <a:ext cx="1919077" cy="830997"/>
          </a:xfrm>
          <a:prstGeom prst="rect">
            <a:avLst/>
          </a:prstGeom>
          <a:noFill/>
        </p:spPr>
        <p:txBody>
          <a:bodyPr wrap="square" rtlCol="0">
            <a:spAutoFit/>
          </a:bodyPr>
          <a:lstStyle/>
          <a:p>
            <a:pPr algn="ctr"/>
            <a:r>
              <a:rPr lang="en-US" sz="2400" dirty="0"/>
              <a:t>Reaction fluxes</a:t>
            </a:r>
          </a:p>
        </p:txBody>
      </p:sp>
      <p:sp>
        <p:nvSpPr>
          <p:cNvPr id="21" name="TextBox 20">
            <a:extLst>
              <a:ext uri="{FF2B5EF4-FFF2-40B4-BE49-F238E27FC236}">
                <a16:creationId xmlns:a16="http://schemas.microsoft.com/office/drawing/2014/main" id="{D4619E03-862D-9644-8CC2-C8BD0B50E3D1}"/>
              </a:ext>
            </a:extLst>
          </p:cNvPr>
          <p:cNvSpPr txBox="1"/>
          <p:nvPr/>
        </p:nvSpPr>
        <p:spPr>
          <a:xfrm>
            <a:off x="623392" y="5087832"/>
            <a:ext cx="5638800" cy="461665"/>
          </a:xfrm>
          <a:prstGeom prst="rect">
            <a:avLst/>
          </a:prstGeom>
          <a:noFill/>
        </p:spPr>
        <p:txBody>
          <a:bodyPr wrap="square" rtlCol="0">
            <a:spAutoFit/>
          </a:bodyPr>
          <a:lstStyle/>
          <a:p>
            <a:r>
              <a:rPr lang="en-US" sz="2400" dirty="0"/>
              <a:t>The elements of </a:t>
            </a:r>
            <a:r>
              <a:rPr lang="en-US" sz="2400" b="1" dirty="0"/>
              <a:t>S </a:t>
            </a:r>
            <a:r>
              <a:rPr lang="en-US" sz="2400" dirty="0"/>
              <a:t>are given by</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8844058-E2B6-CB47-93E0-7BC69DFC8F70}"/>
                  </a:ext>
                </a:extLst>
              </p:cNvPr>
              <p:cNvSpPr txBox="1"/>
              <p:nvPr/>
            </p:nvSpPr>
            <p:spPr>
              <a:xfrm>
                <a:off x="1080707" y="5631334"/>
                <a:ext cx="7256474" cy="768415"/>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𝑆</m:t>
                        </m:r>
                      </m:e>
                      <m:sub>
                        <m:r>
                          <a:rPr lang="en-US" sz="2400" b="0" i="1" smtClean="0">
                            <a:latin typeface="Cambria Math" panose="02040503050406030204" pitchFamily="18" charset="0"/>
                          </a:rPr>
                          <m:t>𝑖𝑗</m:t>
                        </m:r>
                      </m:sub>
                    </m:sSub>
                    <m:r>
                      <a:rPr lang="en-US" sz="2400" b="0" i="1" smtClean="0">
                        <a:latin typeface="Cambria Math" panose="02040503050406030204" pitchFamily="18" charset="0"/>
                      </a:rPr>
                      <m:t>= </m:t>
                    </m:r>
                  </m:oMath>
                </a14:m>
                <a:r>
                  <a:rPr lang="en-US" sz="2400" dirty="0"/>
                  <a:t>  (# times species </a:t>
                </a:r>
                <a:r>
                  <a:rPr lang="en-US" sz="2400" dirty="0">
                    <a:latin typeface="Cambria Math" panose="02040503050406030204" pitchFamily="18" charset="0"/>
                  </a:rPr>
                  <a:t>𝑖 </a:t>
                </a:r>
                <a:r>
                  <a:rPr lang="en-US" sz="2400" dirty="0"/>
                  <a:t>appears as product in reaction </a:t>
                </a:r>
                <a14:m>
                  <m:oMath xmlns:m="http://schemas.openxmlformats.org/officeDocument/2006/math">
                    <m:r>
                      <a:rPr lang="en-US" sz="2400" b="0" i="1" smtClean="0">
                        <a:latin typeface="Cambria Math" panose="02040503050406030204" pitchFamily="18" charset="0"/>
                      </a:rPr>
                      <m:t>𝑗</m:t>
                    </m:r>
                  </m:oMath>
                </a14:m>
                <a:r>
                  <a:rPr lang="en-US" sz="2400" dirty="0"/>
                  <a:t>) </a:t>
                </a:r>
              </a:p>
              <a:p>
                <a:r>
                  <a:rPr lang="en-US" sz="2400" dirty="0"/>
                  <a:t>          −(# times species </a:t>
                </a:r>
                <a:r>
                  <a:rPr lang="en-US" sz="2400" dirty="0">
                    <a:latin typeface="Cambria Math" panose="02040503050406030204" pitchFamily="18" charset="0"/>
                  </a:rPr>
                  <a:t>𝑖 </a:t>
                </a:r>
                <a:r>
                  <a:rPr lang="en-US" sz="2400" dirty="0"/>
                  <a:t>appears as reactant in reaction </a:t>
                </a:r>
                <a14:m>
                  <m:oMath xmlns:m="http://schemas.openxmlformats.org/officeDocument/2006/math">
                    <m:r>
                      <a:rPr lang="en-US" sz="2400" i="1">
                        <a:latin typeface="Cambria Math" panose="02040503050406030204" pitchFamily="18" charset="0"/>
                      </a:rPr>
                      <m:t>𝑗</m:t>
                    </m:r>
                  </m:oMath>
                </a14:m>
                <a:r>
                  <a:rPr lang="en-US" sz="2400" dirty="0"/>
                  <a:t>) </a:t>
                </a:r>
              </a:p>
            </p:txBody>
          </p:sp>
        </mc:Choice>
        <mc:Fallback xmlns="">
          <p:sp>
            <p:nvSpPr>
              <p:cNvPr id="22" name="TextBox 21">
                <a:extLst>
                  <a:ext uri="{FF2B5EF4-FFF2-40B4-BE49-F238E27FC236}">
                    <a16:creationId xmlns:a16="http://schemas.microsoft.com/office/drawing/2014/main" id="{08844058-E2B6-CB47-93E0-7BC69DFC8F70}"/>
                  </a:ext>
                </a:extLst>
              </p:cNvPr>
              <p:cNvSpPr txBox="1">
                <a:spLocks noRot="1" noChangeAspect="1" noMove="1" noResize="1" noEditPoints="1" noAdjustHandles="1" noChangeArrowheads="1" noChangeShapeType="1" noTextEdit="1"/>
              </p:cNvSpPr>
              <p:nvPr/>
            </p:nvSpPr>
            <p:spPr>
              <a:xfrm>
                <a:off x="1080707" y="5631334"/>
                <a:ext cx="7256474" cy="768415"/>
              </a:xfrm>
              <a:prstGeom prst="rect">
                <a:avLst/>
              </a:prstGeom>
              <a:blipFill>
                <a:blip r:embed="rId8"/>
                <a:stretch>
                  <a:fillRect l="-1396" t="-11475" r="-1047" b="-21311"/>
                </a:stretch>
              </a:blipFill>
            </p:spPr>
            <p:txBody>
              <a:bodyPr/>
              <a:lstStyle/>
              <a:p>
                <a:r>
                  <a:rPr lang="en-US">
                    <a:noFill/>
                  </a:rPr>
                  <a:t> </a:t>
                </a:r>
              </a:p>
            </p:txBody>
          </p:sp>
        </mc:Fallback>
      </mc:AlternateContent>
    </p:spTree>
    <p:extLst>
      <p:ext uri="{BB962C8B-B14F-4D97-AF65-F5344CB8AC3E}">
        <p14:creationId xmlns:p14="http://schemas.microsoft.com/office/powerpoint/2010/main" val="1849851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p:bldP spid="10" grpId="0"/>
      <p:bldP spid="13" grpId="0" animBg="1"/>
      <p:bldP spid="14" grpId="0" animBg="1"/>
      <p:bldP spid="15" grpId="0"/>
      <p:bldP spid="16" grpId="0"/>
      <p:bldP spid="17" grpId="0"/>
      <p:bldP spid="18" grpId="0"/>
      <p:bldP spid="19" grpId="0"/>
      <p:bldP spid="20" grpId="0"/>
      <p:bldP spid="21" grpId="0"/>
      <p:bldP spid="2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60</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60"/>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p:txBody>
      </p:sp>
      <p:cxnSp>
        <p:nvCxnSpPr>
          <p:cNvPr id="8" name="Straight Arrow Connector 7">
            <a:extLst>
              <a:ext uri="{FF2B5EF4-FFF2-40B4-BE49-F238E27FC236}">
                <a16:creationId xmlns:a16="http://schemas.microsoft.com/office/drawing/2014/main" id="{27306057-19EC-2E49-8D2F-E6D8A2302E61}"/>
              </a:ext>
            </a:extLst>
          </p:cNvPr>
          <p:cNvCxnSpPr>
            <a:cxnSpLocks/>
          </p:cNvCxnSpPr>
          <p:nvPr/>
        </p:nvCxnSpPr>
        <p:spPr>
          <a:xfrm flipV="1">
            <a:off x="7574695" y="528236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008020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61</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p:txBody>
      </p:sp>
    </p:spTree>
    <p:extLst>
      <p:ext uri="{BB962C8B-B14F-4D97-AF65-F5344CB8AC3E}">
        <p14:creationId xmlns:p14="http://schemas.microsoft.com/office/powerpoint/2010/main" val="6041184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62</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endParaRPr lang="en-US" sz="2000" dirty="0"/>
          </a:p>
        </p:txBody>
      </p:sp>
    </p:spTree>
    <p:extLst>
      <p:ext uri="{BB962C8B-B14F-4D97-AF65-F5344CB8AC3E}">
        <p14:creationId xmlns:p14="http://schemas.microsoft.com/office/powerpoint/2010/main" val="23795749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63</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endParaRPr lang="en-US" sz="2000" dirty="0"/>
          </a:p>
        </p:txBody>
      </p:sp>
    </p:spTree>
    <p:extLst>
      <p:ext uri="{BB962C8B-B14F-4D97-AF65-F5344CB8AC3E}">
        <p14:creationId xmlns:p14="http://schemas.microsoft.com/office/powerpoint/2010/main" val="26334924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64</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endParaRPr lang="en-US" sz="2000" dirty="0"/>
          </a:p>
        </p:txBody>
      </p:sp>
    </p:spTree>
    <p:extLst>
      <p:ext uri="{BB962C8B-B14F-4D97-AF65-F5344CB8AC3E}">
        <p14:creationId xmlns:p14="http://schemas.microsoft.com/office/powerpoint/2010/main" val="6877570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65</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39386905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66</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r>
              <a:rPr lang="en-US" sz="2000" dirty="0"/>
              <a:t>Repeat steps 3-6 for I and R.</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139779807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67</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4"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r>
              <a:rPr lang="en-US" sz="2000" dirty="0"/>
              <a:t>Repeat steps 3-6 for I and R.</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17498193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68</a:t>
            </a:fld>
            <a:endParaRPr lang="en-US"/>
          </a:p>
        </p:txBody>
      </p:sp>
      <p:sp>
        <p:nvSpPr>
          <p:cNvPr id="4" name="TextBox 3">
            <a:extLst>
              <a:ext uri="{FF2B5EF4-FFF2-40B4-BE49-F238E27FC236}">
                <a16:creationId xmlns:a16="http://schemas.microsoft.com/office/drawing/2014/main" id="{1E061AA9-8DED-5946-950F-FDC3A84B8220}"/>
              </a:ext>
            </a:extLst>
          </p:cNvPr>
          <p:cNvSpPr txBox="1"/>
          <p:nvPr/>
        </p:nvSpPr>
        <p:spPr>
          <a:xfrm>
            <a:off x="544530" y="1675299"/>
            <a:ext cx="7530958" cy="1200329"/>
          </a:xfrm>
          <a:prstGeom prst="rect">
            <a:avLst/>
          </a:prstGeom>
          <a:noFill/>
          <a:ln>
            <a:solidFill>
              <a:schemeClr val="tx1"/>
            </a:solidFill>
          </a:ln>
        </p:spPr>
        <p:txBody>
          <a:bodyPr wrap="square" rtlCol="0">
            <a:spAutoFit/>
          </a:bodyPr>
          <a:lstStyle/>
          <a:p>
            <a:r>
              <a:rPr lang="en-US" dirty="0"/>
              <a:t>Syntax</a:t>
            </a:r>
          </a:p>
          <a:p>
            <a:r>
              <a:rPr lang="en-US" dirty="0"/>
              <a:t>  </a:t>
            </a:r>
            <a:r>
              <a:rPr lang="en-US" i="1" dirty="0"/>
              <a:t>[name:] reactants -&gt; products </a:t>
            </a:r>
            <a:r>
              <a:rPr lang="en-US" i="1" dirty="0" err="1"/>
              <a:t>rateConstant</a:t>
            </a:r>
            <a:endParaRPr lang="en-US" i="1" dirty="0"/>
          </a:p>
          <a:p>
            <a:r>
              <a:rPr lang="en-US" dirty="0"/>
              <a:t>or</a:t>
            </a:r>
          </a:p>
          <a:p>
            <a:r>
              <a:rPr lang="en-US" dirty="0"/>
              <a:t>  </a:t>
            </a:r>
            <a:r>
              <a:rPr lang="en-US" i="1" dirty="0"/>
              <a:t>[name:] reactants &lt;-&gt; products </a:t>
            </a:r>
            <a:r>
              <a:rPr lang="en-US" i="1" dirty="0" err="1"/>
              <a:t>rateConstantForward</a:t>
            </a:r>
            <a:r>
              <a:rPr lang="en-US" i="1" dirty="0"/>
              <a:t>, </a:t>
            </a:r>
            <a:r>
              <a:rPr lang="en-US" i="1" dirty="0" err="1"/>
              <a:t>rateConstantReverse</a:t>
            </a:r>
            <a:endParaRPr lang="en-US" dirty="0"/>
          </a:p>
        </p:txBody>
      </p:sp>
      <p:sp>
        <p:nvSpPr>
          <p:cNvPr id="9" name="Rectangle 8">
            <a:extLst>
              <a:ext uri="{FF2B5EF4-FFF2-40B4-BE49-F238E27FC236}">
                <a16:creationId xmlns:a16="http://schemas.microsoft.com/office/drawing/2014/main" id="{C571F27B-45C4-D343-A271-7BB1A6001BD5}"/>
              </a:ext>
            </a:extLst>
          </p:cNvPr>
          <p:cNvSpPr/>
          <p:nvPr/>
        </p:nvSpPr>
        <p:spPr>
          <a:xfrm>
            <a:off x="544529" y="3118796"/>
            <a:ext cx="9822095" cy="2246769"/>
          </a:xfrm>
          <a:prstGeom prst="rect">
            <a:avLst/>
          </a:prstGeom>
        </p:spPr>
        <p:txBody>
          <a:bodyPr wrap="square">
            <a:spAutoFit/>
          </a:bodyPr>
          <a:lstStyle/>
          <a:p>
            <a:r>
              <a:rPr lang="en-US" sz="2000" dirty="0"/>
              <a:t>Define model reactions and rate laws</a:t>
            </a:r>
          </a:p>
          <a:p>
            <a:r>
              <a:rPr lang="en-US" sz="2000" i="1" dirty="0"/>
              <a:t>  name </a:t>
            </a:r>
            <a:r>
              <a:rPr lang="en-US" sz="2000" dirty="0"/>
              <a:t>is an optional string naming the reaction</a:t>
            </a:r>
          </a:p>
          <a:p>
            <a:r>
              <a:rPr lang="en-US" sz="2000" dirty="0"/>
              <a:t>  </a:t>
            </a:r>
            <a:r>
              <a:rPr lang="en-US" sz="2000" i="1" dirty="0"/>
              <a:t>arrow </a:t>
            </a:r>
            <a:r>
              <a:rPr lang="en-US" sz="2000" dirty="0"/>
              <a:t>indicates whether the reaction is unidirectional (top) or reversible (bottom)</a:t>
            </a:r>
          </a:p>
          <a:p>
            <a:r>
              <a:rPr lang="en-US" sz="2000" i="1" dirty="0"/>
              <a:t>  reactants </a:t>
            </a:r>
            <a:r>
              <a:rPr lang="en-US" sz="2000" dirty="0"/>
              <a:t>is a list of reactant species separated by ‘+’</a:t>
            </a:r>
          </a:p>
          <a:p>
            <a:r>
              <a:rPr lang="en-US" sz="2000" dirty="0"/>
              <a:t>  </a:t>
            </a:r>
            <a:r>
              <a:rPr lang="en-US" sz="2000" i="1" dirty="0"/>
              <a:t>products</a:t>
            </a:r>
            <a:r>
              <a:rPr lang="en-US" sz="2000" dirty="0"/>
              <a:t> is a list of product species separated by ‘+’</a:t>
            </a:r>
          </a:p>
          <a:p>
            <a:r>
              <a:rPr lang="en-US" sz="2000" dirty="0"/>
              <a:t>  </a:t>
            </a:r>
            <a:r>
              <a:rPr lang="en-US" sz="2000" i="1" dirty="0" err="1"/>
              <a:t>rateConstant</a:t>
            </a:r>
            <a:r>
              <a:rPr lang="en-US" sz="2000" i="1" dirty="0"/>
              <a:t> </a:t>
            </a:r>
            <a:r>
              <a:rPr lang="en-US" sz="2000" dirty="0"/>
              <a:t>is a value, parameter, expression, or function* governing the rate law  </a:t>
            </a:r>
          </a:p>
          <a:p>
            <a:endParaRPr lang="en-US" sz="2000" i="1" dirty="0"/>
          </a:p>
        </p:txBody>
      </p:sp>
      <p:sp>
        <p:nvSpPr>
          <p:cNvPr id="7" name="TextBox 6">
            <a:extLst>
              <a:ext uri="{FF2B5EF4-FFF2-40B4-BE49-F238E27FC236}">
                <a16:creationId xmlns:a16="http://schemas.microsoft.com/office/drawing/2014/main" id="{3870BEE9-74FA-D74A-AE24-84BD7260889D}"/>
              </a:ext>
            </a:extLst>
          </p:cNvPr>
          <p:cNvSpPr txBox="1"/>
          <p:nvPr/>
        </p:nvSpPr>
        <p:spPr>
          <a:xfrm>
            <a:off x="544530" y="6356350"/>
            <a:ext cx="8332342" cy="369332"/>
          </a:xfrm>
          <a:prstGeom prst="rect">
            <a:avLst/>
          </a:prstGeom>
          <a:noFill/>
        </p:spPr>
        <p:txBody>
          <a:bodyPr wrap="square" rtlCol="0">
            <a:spAutoFit/>
          </a:bodyPr>
          <a:lstStyle/>
          <a:p>
            <a:r>
              <a:rPr lang="en-US" dirty="0"/>
              <a:t>*Functions will be introduced later.</a:t>
            </a:r>
          </a:p>
        </p:txBody>
      </p:sp>
    </p:spTree>
    <p:extLst>
      <p:ext uri="{BB962C8B-B14F-4D97-AF65-F5344CB8AC3E}">
        <p14:creationId xmlns:p14="http://schemas.microsoft.com/office/powerpoint/2010/main" val="21692529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7" y="1575633"/>
            <a:ext cx="7715714" cy="5137757"/>
          </a:xfrm>
          <a:prstGeom prst="rect">
            <a:avLst/>
          </a:prstGeom>
        </p:spPr>
      </p:pic>
    </p:spTree>
    <p:extLst>
      <p:ext uri="{BB962C8B-B14F-4D97-AF65-F5344CB8AC3E}">
        <p14:creationId xmlns:p14="http://schemas.microsoft.com/office/powerpoint/2010/main" val="41064641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EC10-03C0-1340-9454-FF16ADB99A0D}"/>
              </a:ext>
            </a:extLst>
          </p:cNvPr>
          <p:cNvSpPr>
            <a:spLocks noGrp="1"/>
          </p:cNvSpPr>
          <p:nvPr>
            <p:ph type="title"/>
          </p:nvPr>
        </p:nvSpPr>
        <p:spPr/>
        <p:txBody>
          <a:bodyPr/>
          <a:lstStyle/>
          <a:p>
            <a:r>
              <a:rPr lang="en-US" dirty="0"/>
              <a:t>ODEs for most RNMs are solved numerically.</a:t>
            </a:r>
          </a:p>
        </p:txBody>
      </p:sp>
      <p:sp>
        <p:nvSpPr>
          <p:cNvPr id="3" name="Slide Number Placeholder 2">
            <a:extLst>
              <a:ext uri="{FF2B5EF4-FFF2-40B4-BE49-F238E27FC236}">
                <a16:creationId xmlns:a16="http://schemas.microsoft.com/office/drawing/2014/main" id="{1C1C6C53-913A-3D40-8FC2-8DE65C2030D5}"/>
              </a:ext>
            </a:extLst>
          </p:cNvPr>
          <p:cNvSpPr>
            <a:spLocks noGrp="1"/>
          </p:cNvSpPr>
          <p:nvPr>
            <p:ph type="sldNum" sz="quarter" idx="12"/>
          </p:nvPr>
        </p:nvSpPr>
        <p:spPr/>
        <p:txBody>
          <a:bodyPr/>
          <a:lstStyle/>
          <a:p>
            <a:fld id="{DB462117-C16E-694E-B71A-62B7DF557822}" type="slidenum">
              <a:rPr lang="en-US" smtClean="0"/>
              <a:t>7</a:t>
            </a:fld>
            <a:endParaRPr lang="en-US"/>
          </a:p>
        </p:txBody>
      </p:sp>
      <p:sp>
        <p:nvSpPr>
          <p:cNvPr id="6" name="TextBox 5">
            <a:extLst>
              <a:ext uri="{FF2B5EF4-FFF2-40B4-BE49-F238E27FC236}">
                <a16:creationId xmlns:a16="http://schemas.microsoft.com/office/drawing/2014/main" id="{9561C027-2241-6E47-B761-CA118E61B81C}"/>
              </a:ext>
            </a:extLst>
          </p:cNvPr>
          <p:cNvSpPr txBox="1"/>
          <p:nvPr/>
        </p:nvSpPr>
        <p:spPr>
          <a:xfrm>
            <a:off x="838200" y="1470386"/>
            <a:ext cx="5605445" cy="461665"/>
          </a:xfrm>
          <a:prstGeom prst="rect">
            <a:avLst/>
          </a:prstGeom>
          <a:noFill/>
        </p:spPr>
        <p:txBody>
          <a:bodyPr wrap="none" rtlCol="0">
            <a:spAutoFit/>
          </a:bodyPr>
          <a:lstStyle/>
          <a:p>
            <a:r>
              <a:rPr lang="en-US" sz="2400" dirty="0"/>
              <a:t>The general equation for RNM dynamics is  </a:t>
            </a:r>
          </a:p>
        </p:txBody>
      </p:sp>
      <p:grpSp>
        <p:nvGrpSpPr>
          <p:cNvPr id="13" name="Group 12">
            <a:extLst>
              <a:ext uri="{FF2B5EF4-FFF2-40B4-BE49-F238E27FC236}">
                <a16:creationId xmlns:a16="http://schemas.microsoft.com/office/drawing/2014/main" id="{64F6C976-BF89-A64A-A04F-ECAF53776FDE}"/>
              </a:ext>
            </a:extLst>
          </p:cNvPr>
          <p:cNvGrpSpPr/>
          <p:nvPr/>
        </p:nvGrpSpPr>
        <p:grpSpPr>
          <a:xfrm>
            <a:off x="2793264" y="2048201"/>
            <a:ext cx="2420831" cy="809068"/>
            <a:chOff x="2793264" y="2048201"/>
            <a:chExt cx="2420831" cy="809068"/>
          </a:xfrm>
        </p:grpSpPr>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074980D-DBBF-1941-8E19-7B68F5E560B0}"/>
                    </a:ext>
                  </a:extLst>
                </p:cNvPr>
                <p:cNvSpPr/>
                <p:nvPr/>
              </p:nvSpPr>
              <p:spPr>
                <a:xfrm>
                  <a:off x="2793264" y="2048201"/>
                  <a:ext cx="1344214" cy="8090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sz="2400" b="1" i="1" smtClean="0">
                                <a:latin typeface="Cambria Math" panose="02040503050406030204" pitchFamily="18" charset="0"/>
                              </a:rPr>
                            </m:ctrlPr>
                          </m:fPr>
                          <m:num>
                            <m:r>
                              <a:rPr lang="en-US" sz="2400" b="0" i="1">
                                <a:latin typeface="Cambria Math" panose="02040503050406030204" pitchFamily="18" charset="0"/>
                              </a:rPr>
                              <m:t>𝑑</m:t>
                            </m:r>
                            <m:r>
                              <a:rPr lang="en-US" sz="2400" b="1" i="1">
                                <a:latin typeface="Cambria Math" panose="02040503050406030204" pitchFamily="18" charset="0"/>
                              </a:rPr>
                              <m:t>𝑿</m:t>
                            </m:r>
                            <m:d>
                              <m:dPr>
                                <m:ctrlPr>
                                  <a:rPr lang="en-US" sz="2400" i="1">
                                    <a:latin typeface="Cambria Math" panose="02040503050406030204" pitchFamily="18" charset="0"/>
                                  </a:rPr>
                                </m:ctrlPr>
                              </m:dPr>
                              <m:e>
                                <m:r>
                                  <a:rPr lang="en-US" sz="2400" i="1">
                                    <a:latin typeface="Cambria Math" panose="02040503050406030204" pitchFamily="18" charset="0"/>
                                  </a:rPr>
                                  <m:t>𝑡</m:t>
                                </m:r>
                              </m:e>
                            </m:d>
                          </m:num>
                          <m:den>
                            <m:r>
                              <a:rPr lang="en-US" sz="2400" b="0" i="1" smtClean="0">
                                <a:latin typeface="Cambria Math" panose="02040503050406030204" pitchFamily="18" charset="0"/>
                              </a:rPr>
                              <m:t>𝑑𝑡</m:t>
                            </m:r>
                          </m:den>
                        </m:f>
                        <m:r>
                          <a:rPr lang="en-US" sz="2400" b="0" i="1" smtClean="0">
                            <a:latin typeface="Cambria Math" panose="02040503050406030204" pitchFamily="18" charset="0"/>
                          </a:rPr>
                          <m:t>=</m:t>
                        </m:r>
                      </m:oMath>
                    </m:oMathPara>
                  </a14:m>
                  <a:endParaRPr lang="en-US" sz="2400" b="1" dirty="0"/>
                </a:p>
              </p:txBody>
            </p:sp>
          </mc:Choice>
          <mc:Fallback xmlns="">
            <p:sp>
              <p:nvSpPr>
                <p:cNvPr id="7" name="Rectangle 6">
                  <a:extLst>
                    <a:ext uri="{FF2B5EF4-FFF2-40B4-BE49-F238E27FC236}">
                      <a16:creationId xmlns:a16="http://schemas.microsoft.com/office/drawing/2014/main" id="{B074980D-DBBF-1941-8E19-7B68F5E560B0}"/>
                    </a:ext>
                  </a:extLst>
                </p:cNvPr>
                <p:cNvSpPr>
                  <a:spLocks noRot="1" noChangeAspect="1" noMove="1" noResize="1" noEditPoints="1" noAdjustHandles="1" noChangeArrowheads="1" noChangeShapeType="1" noTextEdit="1"/>
                </p:cNvSpPr>
                <p:nvPr/>
              </p:nvSpPr>
              <p:spPr>
                <a:xfrm>
                  <a:off x="2793264" y="2048201"/>
                  <a:ext cx="1344214" cy="809068"/>
                </a:xfrm>
                <a:prstGeom prst="rect">
                  <a:avLst/>
                </a:prstGeom>
                <a:blipFill>
                  <a:blip r:embed="rId2"/>
                  <a:stretch>
                    <a:fillRect b="-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1246874-DBD8-9844-B187-DB3A0E041F55}"/>
                    </a:ext>
                  </a:extLst>
                </p:cNvPr>
                <p:cNvSpPr txBox="1"/>
                <p:nvPr/>
              </p:nvSpPr>
              <p:spPr>
                <a:xfrm>
                  <a:off x="4044045" y="2214573"/>
                  <a:ext cx="55162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0" smtClean="0">
                            <a:latin typeface="Cambria Math" panose="02040503050406030204" pitchFamily="18" charset="0"/>
                          </a:rPr>
                          <m:t>𝐒</m:t>
                        </m:r>
                      </m:oMath>
                    </m:oMathPara>
                  </a14:m>
                  <a:endParaRPr lang="en-US" sz="3600" b="1" dirty="0"/>
                </a:p>
              </p:txBody>
            </p:sp>
          </mc:Choice>
          <mc:Fallback xmlns="">
            <p:sp>
              <p:nvSpPr>
                <p:cNvPr id="9" name="TextBox 8">
                  <a:extLst>
                    <a:ext uri="{FF2B5EF4-FFF2-40B4-BE49-F238E27FC236}">
                      <a16:creationId xmlns:a16="http://schemas.microsoft.com/office/drawing/2014/main" id="{11246874-DBD8-9844-B187-DB3A0E041F55}"/>
                    </a:ext>
                  </a:extLst>
                </p:cNvPr>
                <p:cNvSpPr txBox="1">
                  <a:spLocks noRot="1" noChangeAspect="1" noMove="1" noResize="1" noEditPoints="1" noAdjustHandles="1" noChangeArrowheads="1" noChangeShapeType="1" noTextEdit="1"/>
                </p:cNvSpPr>
                <p:nvPr/>
              </p:nvSpPr>
              <p:spPr>
                <a:xfrm>
                  <a:off x="4044045" y="2214573"/>
                  <a:ext cx="551622" cy="553998"/>
                </a:xfrm>
                <a:prstGeom prst="rect">
                  <a:avLst/>
                </a:prstGeom>
                <a:blipFill>
                  <a:blip r:embed="rId3"/>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F9445CC-9DFC-C74B-862F-759A2B3B848D}"/>
                    </a:ext>
                  </a:extLst>
                </p:cNvPr>
                <p:cNvSpPr txBox="1"/>
                <p:nvPr/>
              </p:nvSpPr>
              <p:spPr>
                <a:xfrm>
                  <a:off x="4662473" y="2190939"/>
                  <a:ext cx="551622"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1" i="0" smtClean="0">
                            <a:latin typeface="Cambria Math" panose="02040503050406030204" pitchFamily="18" charset="0"/>
                          </a:rPr>
                          <m:t>𝐯</m:t>
                        </m:r>
                        <m:r>
                          <a:rPr lang="en-US" sz="3600" b="0" i="1" smtClean="0">
                            <a:latin typeface="Cambria Math" panose="02040503050406030204" pitchFamily="18" charset="0"/>
                          </a:rPr>
                          <m:t>(</m:t>
                        </m:r>
                        <m:r>
                          <a:rPr lang="en-US" sz="3600" b="1" i="1" smtClean="0">
                            <a:latin typeface="Cambria Math" panose="02040503050406030204" pitchFamily="18" charset="0"/>
                          </a:rPr>
                          <m:t>𝑿</m:t>
                        </m:r>
                        <m:r>
                          <a:rPr lang="en-US" sz="3600" b="0" i="1" smtClean="0">
                            <a:latin typeface="Cambria Math" panose="02040503050406030204" pitchFamily="18" charset="0"/>
                          </a:rPr>
                          <m:t>)</m:t>
                        </m:r>
                      </m:oMath>
                    </m:oMathPara>
                  </a14:m>
                  <a:endParaRPr lang="en-US" sz="3600" dirty="0"/>
                </a:p>
              </p:txBody>
            </p:sp>
          </mc:Choice>
          <mc:Fallback xmlns="">
            <p:sp>
              <p:nvSpPr>
                <p:cNvPr id="10" name="TextBox 9">
                  <a:extLst>
                    <a:ext uri="{FF2B5EF4-FFF2-40B4-BE49-F238E27FC236}">
                      <a16:creationId xmlns:a16="http://schemas.microsoft.com/office/drawing/2014/main" id="{CF9445CC-9DFC-C74B-862F-759A2B3B848D}"/>
                    </a:ext>
                  </a:extLst>
                </p:cNvPr>
                <p:cNvSpPr txBox="1">
                  <a:spLocks noRot="1" noChangeAspect="1" noMove="1" noResize="1" noEditPoints="1" noAdjustHandles="1" noChangeArrowheads="1" noChangeShapeType="1" noTextEdit="1"/>
                </p:cNvSpPr>
                <p:nvPr/>
              </p:nvSpPr>
              <p:spPr>
                <a:xfrm>
                  <a:off x="4662473" y="2190939"/>
                  <a:ext cx="551622" cy="553998"/>
                </a:xfrm>
                <a:prstGeom prst="rect">
                  <a:avLst/>
                </a:prstGeom>
                <a:blipFill>
                  <a:blip r:embed="rId4"/>
                  <a:stretch>
                    <a:fillRect l="-17778" r="-104444" b="-34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870245-DB8D-EB4A-B30F-2E32AE08ED56}"/>
                    </a:ext>
                  </a:extLst>
                </p:cNvPr>
                <p:cNvSpPr/>
                <p:nvPr/>
              </p:nvSpPr>
              <p:spPr>
                <a:xfrm>
                  <a:off x="4328529" y="2144773"/>
                  <a:ext cx="41870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i="1">
                            <a:latin typeface="Cambria Math" panose="02040503050406030204" pitchFamily="18" charset="0"/>
                            <a:ea typeface="Cambria Math" panose="02040503050406030204" pitchFamily="18" charset="0"/>
                          </a:rPr>
                          <m:t>∙</m:t>
                        </m:r>
                      </m:oMath>
                    </m:oMathPara>
                  </a14:m>
                  <a:endParaRPr lang="en-US" sz="3600" dirty="0"/>
                </a:p>
              </p:txBody>
            </p:sp>
          </mc:Choice>
          <mc:Fallback xmlns="">
            <p:sp>
              <p:nvSpPr>
                <p:cNvPr id="11" name="Rectangle 10">
                  <a:extLst>
                    <a:ext uri="{FF2B5EF4-FFF2-40B4-BE49-F238E27FC236}">
                      <a16:creationId xmlns:a16="http://schemas.microsoft.com/office/drawing/2014/main" id="{62870245-DB8D-EB4A-B30F-2E32AE08ED56}"/>
                    </a:ext>
                  </a:extLst>
                </p:cNvPr>
                <p:cNvSpPr>
                  <a:spLocks noRot="1" noChangeAspect="1" noMove="1" noResize="1" noEditPoints="1" noAdjustHandles="1" noChangeArrowheads="1" noChangeShapeType="1" noTextEdit="1"/>
                </p:cNvSpPr>
                <p:nvPr/>
              </p:nvSpPr>
              <p:spPr>
                <a:xfrm>
                  <a:off x="4328529" y="2144773"/>
                  <a:ext cx="418704" cy="646331"/>
                </a:xfrm>
                <a:prstGeom prst="rect">
                  <a:avLst/>
                </a:prstGeom>
                <a:blipFill>
                  <a:blip r:embed="rId5"/>
                  <a:stretch>
                    <a:fillRect/>
                  </a:stretch>
                </a:blipFill>
              </p:spPr>
              <p:txBody>
                <a:bodyPr/>
                <a:lstStyle/>
                <a:p>
                  <a:r>
                    <a:rPr lang="en-US">
                      <a:noFill/>
                    </a:rPr>
                    <a:t> </a:t>
                  </a:r>
                </a:p>
              </p:txBody>
            </p:sp>
          </mc:Fallback>
        </mc:AlternateContent>
      </p:grpSp>
      <p:sp>
        <p:nvSpPr>
          <p:cNvPr id="14" name="TextBox 13">
            <a:extLst>
              <a:ext uri="{FF2B5EF4-FFF2-40B4-BE49-F238E27FC236}">
                <a16:creationId xmlns:a16="http://schemas.microsoft.com/office/drawing/2014/main" id="{C1D46942-E792-1F48-8F60-A538A1777CD1}"/>
              </a:ext>
            </a:extLst>
          </p:cNvPr>
          <p:cNvSpPr txBox="1"/>
          <p:nvPr/>
        </p:nvSpPr>
        <p:spPr>
          <a:xfrm>
            <a:off x="838200" y="3423134"/>
            <a:ext cx="8854440"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These equations are in general </a:t>
            </a:r>
            <a:r>
              <a:rPr lang="en-US" sz="2400" i="1" dirty="0"/>
              <a:t>nonlinear.</a:t>
            </a:r>
          </a:p>
          <a:p>
            <a:pPr marL="285750" indent="-285750">
              <a:buFont typeface="Arial" panose="020B0604020202020204" pitchFamily="34" charset="0"/>
              <a:buChar char="•"/>
            </a:pPr>
            <a:r>
              <a:rPr lang="en-US" sz="2400" dirty="0"/>
              <a:t>They cannot be solved analytically except in special cases.</a:t>
            </a:r>
          </a:p>
          <a:p>
            <a:pPr marL="285750" indent="-285750">
              <a:buFont typeface="Arial" panose="020B0604020202020204" pitchFamily="34" charset="0"/>
              <a:buChar char="•"/>
            </a:pPr>
            <a:r>
              <a:rPr lang="en-US" sz="2400" dirty="0"/>
              <a:t>Numerical integration is required to obtain a solution.</a:t>
            </a:r>
          </a:p>
          <a:p>
            <a:pPr marL="285750" indent="-285750">
              <a:buFont typeface="Arial" panose="020B0604020202020204" pitchFamily="34" charset="0"/>
              <a:buChar char="•"/>
            </a:pPr>
            <a:r>
              <a:rPr lang="en-US" sz="2400" dirty="0"/>
              <a:t>“Stiffness” arises because reactions occur on different timescales, requiring special techniques to obtain accurate solutions efficiently.</a:t>
            </a:r>
          </a:p>
          <a:p>
            <a:pPr marL="285750" indent="-285750">
              <a:buFont typeface="Arial" panose="020B0604020202020204" pitchFamily="34" charset="0"/>
              <a:buChar char="•"/>
            </a:pPr>
            <a:r>
              <a:rPr lang="en-US" sz="2400" dirty="0"/>
              <a:t>Widely used solvers are CVODE and LSODA packages.</a:t>
            </a:r>
          </a:p>
          <a:p>
            <a:pPr marL="285750" indent="-285750">
              <a:buFont typeface="Arial" panose="020B0604020202020204" pitchFamily="34" charset="0"/>
              <a:buChar char="•"/>
            </a:pPr>
            <a:r>
              <a:rPr lang="en-US" sz="2400" dirty="0"/>
              <a:t>Accessed using </a:t>
            </a:r>
            <a:r>
              <a:rPr lang="en-US" sz="2400" dirty="0">
                <a:latin typeface="Monaco" pitchFamily="2" charset="77"/>
              </a:rPr>
              <a:t>ode</a:t>
            </a:r>
            <a:r>
              <a:rPr lang="en-US" sz="2400" dirty="0"/>
              <a:t> method in the </a:t>
            </a:r>
            <a:r>
              <a:rPr lang="en-US" sz="2400" dirty="0">
                <a:latin typeface="Monaco" pitchFamily="2" charset="77"/>
              </a:rPr>
              <a:t>simulate</a:t>
            </a:r>
            <a:r>
              <a:rPr lang="en-US" sz="2400" dirty="0"/>
              <a:t> command of BNG.</a:t>
            </a:r>
          </a:p>
        </p:txBody>
      </p:sp>
    </p:spTree>
    <p:extLst>
      <p:ext uri="{BB962C8B-B14F-4D97-AF65-F5344CB8AC3E}">
        <p14:creationId xmlns:p14="http://schemas.microsoft.com/office/powerpoint/2010/main" val="3690142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7"/>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endParaRPr lang="en-US" sz="2000" dirty="0"/>
          </a:p>
        </p:txBody>
      </p:sp>
      <p:cxnSp>
        <p:nvCxnSpPr>
          <p:cNvPr id="6" name="Straight Arrow Connector 5">
            <a:extLst>
              <a:ext uri="{FF2B5EF4-FFF2-40B4-BE49-F238E27FC236}">
                <a16:creationId xmlns:a16="http://schemas.microsoft.com/office/drawing/2014/main" id="{00E39F86-05C9-2046-BCE8-69E05C6A25F5}"/>
              </a:ext>
            </a:extLst>
          </p:cNvPr>
          <p:cNvCxnSpPr>
            <a:cxnSpLocks/>
          </p:cNvCxnSpPr>
          <p:nvPr/>
        </p:nvCxnSpPr>
        <p:spPr>
          <a:xfrm flipV="1">
            <a:off x="7629778" y="6187385"/>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561839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endParaRPr lang="en-US" sz="2000" dirty="0"/>
          </a:p>
        </p:txBody>
      </p:sp>
    </p:spTree>
    <p:extLst>
      <p:ext uri="{BB962C8B-B14F-4D97-AF65-F5344CB8AC3E}">
        <p14:creationId xmlns:p14="http://schemas.microsoft.com/office/powerpoint/2010/main" val="12462695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endParaRPr lang="en-US" sz="2000" dirty="0"/>
          </a:p>
        </p:txBody>
      </p:sp>
    </p:spTree>
    <p:extLst>
      <p:ext uri="{BB962C8B-B14F-4D97-AF65-F5344CB8AC3E}">
        <p14:creationId xmlns:p14="http://schemas.microsoft.com/office/powerpoint/2010/main" val="28851250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a:t>
            </a:r>
            <a:r>
              <a:rPr lang="en-US" sz="2000"/>
              <a:t>’ with rate constant ‘b’.</a:t>
            </a: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38374624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r>
              <a:rPr lang="en-US" sz="2000" dirty="0"/>
              <a:t>Add a second reaction ‘I -&gt; R’ with rate constant g. </a:t>
            </a:r>
          </a:p>
          <a:p>
            <a:pPr marL="457200" indent="-457200">
              <a:buFont typeface="+mj-lt"/>
              <a:buAutoNum type="arabicPeriod"/>
            </a:pPr>
            <a:endParaRPr lang="en-US" sz="2000" dirty="0"/>
          </a:p>
        </p:txBody>
      </p:sp>
    </p:spTree>
    <p:extLst>
      <p:ext uri="{BB962C8B-B14F-4D97-AF65-F5344CB8AC3E}">
        <p14:creationId xmlns:p14="http://schemas.microsoft.com/office/powerpoint/2010/main" val="28213291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r>
              <a:rPr lang="en-US" sz="2000" dirty="0"/>
              <a:t>Add a second reaction ‘I -&gt; R’ with rate constant g. </a:t>
            </a:r>
          </a:p>
          <a:p>
            <a:pPr marL="457200" indent="-457200">
              <a:buFont typeface="+mj-lt"/>
              <a:buAutoNum type="arabicPeriod"/>
            </a:pPr>
            <a:endParaRPr lang="en-US" sz="2000" dirty="0"/>
          </a:p>
        </p:txBody>
      </p:sp>
    </p:spTree>
    <p:extLst>
      <p:ext uri="{BB962C8B-B14F-4D97-AF65-F5344CB8AC3E}">
        <p14:creationId xmlns:p14="http://schemas.microsoft.com/office/powerpoint/2010/main" val="312607173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line.</a:t>
            </a:r>
          </a:p>
        </p:txBody>
      </p:sp>
    </p:spTree>
    <p:extLst>
      <p:ext uri="{BB962C8B-B14F-4D97-AF65-F5344CB8AC3E}">
        <p14:creationId xmlns:p14="http://schemas.microsoft.com/office/powerpoint/2010/main" val="3049186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75633"/>
            <a:ext cx="7715709"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a:t>
            </a:r>
            <a:r>
              <a:rPr lang="en-US" sz="2000"/>
              <a:t>line.</a:t>
            </a:r>
            <a:endParaRPr lang="en-US" sz="2000" dirty="0"/>
          </a:p>
        </p:txBody>
      </p:sp>
    </p:spTree>
    <p:extLst>
      <p:ext uri="{BB962C8B-B14F-4D97-AF65-F5344CB8AC3E}">
        <p14:creationId xmlns:p14="http://schemas.microsoft.com/office/powerpoint/2010/main" val="31834324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75633"/>
            <a:ext cx="7715709"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line.</a:t>
            </a:r>
          </a:p>
          <a:p>
            <a:r>
              <a:rPr lang="en-US" sz="2000" dirty="0"/>
              <a:t>Key actions are</a:t>
            </a:r>
          </a:p>
          <a:p>
            <a:pPr lvl="1"/>
            <a:r>
              <a:rPr lang="en-US" sz="1400" dirty="0" err="1">
                <a:latin typeface="Monaco" pitchFamily="2" charset="77"/>
              </a:rPr>
              <a:t>generate_network</a:t>
            </a:r>
            <a:endParaRPr lang="en-US" sz="1400" dirty="0">
              <a:latin typeface="Monaco" pitchFamily="2" charset="77"/>
            </a:endParaRPr>
          </a:p>
          <a:p>
            <a:pPr marL="914400" lvl="2" indent="0">
              <a:buNone/>
            </a:pPr>
            <a:r>
              <a:rPr lang="en-US" sz="1400" i="1" dirty="0"/>
              <a:t>Generate all possible species and reactions in a model</a:t>
            </a:r>
          </a:p>
          <a:p>
            <a:pPr lvl="1"/>
            <a:r>
              <a:rPr lang="en-US" sz="1400" dirty="0">
                <a:latin typeface="Monaco" pitchFamily="2" charset="77"/>
              </a:rPr>
              <a:t>simulate</a:t>
            </a:r>
          </a:p>
          <a:p>
            <a:pPr marL="914400" lvl="2" indent="0">
              <a:lnSpc>
                <a:spcPct val="100000"/>
              </a:lnSpc>
              <a:spcBef>
                <a:spcPts val="0"/>
              </a:spcBef>
              <a:buNone/>
            </a:pPr>
            <a:r>
              <a:rPr lang="en-US" sz="1400" i="1" dirty="0">
                <a:solidFill>
                  <a:prstClr val="black"/>
                </a:solidFill>
              </a:rPr>
              <a:t>Generate a model trajectory using one of the built-in methods</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96920906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9"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5503303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5E3D3-D909-5943-8158-9CD65C98AD15}"/>
              </a:ext>
            </a:extLst>
          </p:cNvPr>
          <p:cNvSpPr>
            <a:spLocks noGrp="1"/>
          </p:cNvSpPr>
          <p:nvPr>
            <p:ph type="title"/>
          </p:nvPr>
        </p:nvSpPr>
        <p:spPr/>
        <p:txBody>
          <a:bodyPr/>
          <a:lstStyle/>
          <a:p>
            <a:r>
              <a:rPr lang="en-US" dirty="0"/>
              <a:t>Numerical solution of SIR model describes dynamics of infection outbreak.</a:t>
            </a:r>
          </a:p>
        </p:txBody>
      </p:sp>
      <p:sp>
        <p:nvSpPr>
          <p:cNvPr id="3" name="Slide Number Placeholder 2">
            <a:extLst>
              <a:ext uri="{FF2B5EF4-FFF2-40B4-BE49-F238E27FC236}">
                <a16:creationId xmlns:a16="http://schemas.microsoft.com/office/drawing/2014/main" id="{178E327D-6652-014B-BAAE-E469F6B2B9FD}"/>
              </a:ext>
            </a:extLst>
          </p:cNvPr>
          <p:cNvSpPr>
            <a:spLocks noGrp="1"/>
          </p:cNvSpPr>
          <p:nvPr>
            <p:ph type="sldNum" sz="quarter" idx="12"/>
          </p:nvPr>
        </p:nvSpPr>
        <p:spPr/>
        <p:txBody>
          <a:bodyPr/>
          <a:lstStyle/>
          <a:p>
            <a:fld id="{DB462117-C16E-694E-B71A-62B7DF557822}" type="slidenum">
              <a:rPr lang="en-US" smtClean="0"/>
              <a:t>8</a:t>
            </a:fld>
            <a:endParaRPr lang="en-US"/>
          </a:p>
        </p:txBody>
      </p:sp>
      <p:pic>
        <p:nvPicPr>
          <p:cNvPr id="4" name="Picture 3">
            <a:extLst>
              <a:ext uri="{FF2B5EF4-FFF2-40B4-BE49-F238E27FC236}">
                <a16:creationId xmlns:a16="http://schemas.microsoft.com/office/drawing/2014/main" id="{15319544-D7AC-C548-9DD4-987AEDCE952F}"/>
              </a:ext>
            </a:extLst>
          </p:cNvPr>
          <p:cNvPicPr>
            <a:picLocks noChangeAspect="1"/>
          </p:cNvPicPr>
          <p:nvPr/>
        </p:nvPicPr>
        <p:blipFill>
          <a:blip r:embed="rId2"/>
          <a:stretch>
            <a:fillRect/>
          </a:stretch>
        </p:blipFill>
        <p:spPr>
          <a:xfrm>
            <a:off x="1860550" y="2563019"/>
            <a:ext cx="8470900" cy="2921000"/>
          </a:xfrm>
          <a:prstGeom prst="rect">
            <a:avLst/>
          </a:prstGeom>
        </p:spPr>
      </p:pic>
      <p:sp>
        <p:nvSpPr>
          <p:cNvPr id="5" name="TextBox 4">
            <a:extLst>
              <a:ext uri="{FF2B5EF4-FFF2-40B4-BE49-F238E27FC236}">
                <a16:creationId xmlns:a16="http://schemas.microsoft.com/office/drawing/2014/main" id="{89FC9A79-39DD-854A-B0A3-17D7B178EF54}"/>
              </a:ext>
            </a:extLst>
          </p:cNvPr>
          <p:cNvSpPr txBox="1"/>
          <p:nvPr/>
        </p:nvSpPr>
        <p:spPr>
          <a:xfrm>
            <a:off x="838200" y="1896021"/>
            <a:ext cx="10140597" cy="461665"/>
          </a:xfrm>
          <a:prstGeom prst="rect">
            <a:avLst/>
          </a:prstGeom>
          <a:noFill/>
        </p:spPr>
        <p:txBody>
          <a:bodyPr wrap="none" rtlCol="0">
            <a:spAutoFit/>
          </a:bodyPr>
          <a:lstStyle/>
          <a:p>
            <a:r>
              <a:rPr lang="en-US" sz="2400" dirty="0"/>
              <a:t>Time course for </a:t>
            </a:r>
            <a:r>
              <a:rPr lang="en-US" sz="2400" i="1" dirty="0"/>
              <a:t>S</a:t>
            </a:r>
            <a:r>
              <a:rPr lang="en-US" sz="2400" dirty="0"/>
              <a:t>, </a:t>
            </a:r>
            <a:r>
              <a:rPr lang="en-US" sz="2400" i="1" dirty="0"/>
              <a:t>I</a:t>
            </a:r>
            <a:r>
              <a:rPr lang="en-US" sz="2400" dirty="0"/>
              <a:t>, and </a:t>
            </a:r>
            <a:r>
              <a:rPr lang="en-US" sz="2400" i="1" dirty="0"/>
              <a:t>R</a:t>
            </a:r>
            <a:r>
              <a:rPr lang="en-US" sz="2400" dirty="0"/>
              <a:t> produced by </a:t>
            </a:r>
            <a:r>
              <a:rPr lang="en-US" sz="2400" dirty="0" err="1"/>
              <a:t>BioNetGen</a:t>
            </a:r>
            <a:r>
              <a:rPr lang="en-US" sz="2400" dirty="0"/>
              <a:t> and displayed in </a:t>
            </a:r>
            <a:r>
              <a:rPr lang="en-US" sz="2400" dirty="0" err="1"/>
              <a:t>RuleBender</a:t>
            </a:r>
            <a:r>
              <a:rPr lang="en-US" sz="2400" dirty="0"/>
              <a: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E6DA126-6FA7-244B-8D8A-30F8C3F7703E}"/>
                  </a:ext>
                </a:extLst>
              </p:cNvPr>
              <p:cNvSpPr txBox="1"/>
              <p:nvPr/>
            </p:nvSpPr>
            <p:spPr>
              <a:xfrm>
                <a:off x="2575560" y="5689352"/>
                <a:ext cx="7040880" cy="9840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i="1" smtClean="0">
                              <a:latin typeface="Cambria Math" panose="02040503050406030204" pitchFamily="18" charset="0"/>
                              <a:ea typeface="Cambria Math" panose="02040503050406030204" pitchFamily="18" charset="0"/>
                            </a:rPr>
                          </m:ctrlPr>
                        </m:dPr>
                        <m:e>
                          <m:m>
                            <m:mPr>
                              <m:mcs>
                                <m:mc>
                                  <m:mcPr>
                                    <m:count m:val="1"/>
                                    <m:mcJc m:val="center"/>
                                  </m:mcPr>
                                </m:mc>
                              </m:mcs>
                              <m:ctrlPr>
                                <a:rPr lang="en-US" i="1" smtClean="0">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𝛽</m:t>
                                </m:r>
                              </m:e>
                            </m:mr>
                            <m:mr>
                              <m:e>
                                <m:r>
                                  <a:rPr lang="en-US" i="1">
                                    <a:latin typeface="Cambria Math" panose="02040503050406030204" pitchFamily="18" charset="0"/>
                                    <a:ea typeface="Cambria Math" panose="02040503050406030204" pitchFamily="18" charset="0"/>
                                  </a:rPr>
                                  <m:t>𝛾</m:t>
                                </m:r>
                              </m:e>
                            </m:mr>
                          </m:m>
                        </m:e>
                      </m:d>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a:rPr lang="en-US" i="1">
                                    <a:latin typeface="Cambria Math" panose="02040503050406030204" pitchFamily="18" charset="0"/>
                                    <a:ea typeface="Cambria Math" panose="02040503050406030204" pitchFamily="18" charset="0"/>
                                  </a:rPr>
                                  <m:t>1.8</m:t>
                                </m:r>
                                <m:r>
                                  <a:rPr lang="en-US"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10</m:t>
                                    </m:r>
                                  </m:e>
                                  <m:sup>
                                    <m:r>
                                      <a:rPr lang="en-US" b="0" i="1" smtClean="0">
                                        <a:latin typeface="Cambria Math" panose="02040503050406030204" pitchFamily="18" charset="0"/>
                                        <a:ea typeface="Cambria Math" panose="02040503050406030204" pitchFamily="18" charset="0"/>
                                      </a:rPr>
                                      <m:t>−3</m:t>
                                    </m:r>
                                  </m:sup>
                                </m:sSup>
                              </m:e>
                            </m:mr>
                            <m:mr>
                              <m:e>
                                <m:r>
                                  <a:rPr lang="en-US" b="0" i="1" smtClean="0">
                                    <a:latin typeface="Cambria Math" panose="02040503050406030204" pitchFamily="18" charset="0"/>
                                    <a:ea typeface="Cambria Math" panose="02040503050406030204" pitchFamily="18" charset="0"/>
                                  </a:rPr>
                                  <m:t>1</m:t>
                                </m:r>
                              </m:e>
                            </m:mr>
                          </m:m>
                        </m:e>
                      </m:d>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m>
                            <m:mPr>
                              <m:mcs>
                                <m:mc>
                                  <m:mcPr>
                                    <m:count m:val="1"/>
                                    <m:mcJc m:val="center"/>
                                  </m:mcPr>
                                </m:mc>
                              </m:mcs>
                              <m:ctrlPr>
                                <a:rPr lang="en-US" b="0" i="1" smtClean="0">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𝑆</m:t>
                                </m:r>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𝐼</m:t>
                                </m:r>
                                <m:r>
                                  <a:rPr lang="en-US" b="0" i="1" smtClean="0">
                                    <a:latin typeface="Cambria Math" panose="02040503050406030204" pitchFamily="18" charset="0"/>
                                    <a:ea typeface="Cambria Math" panose="02040503050406030204" pitchFamily="18" charset="0"/>
                                  </a:rPr>
                                  <m:t>(0)</m:t>
                                </m:r>
                              </m:e>
                            </m:mr>
                            <m:mr>
                              <m:e>
                                <m:r>
                                  <a:rPr lang="en-US" b="0" i="1" smtClean="0">
                                    <a:latin typeface="Cambria Math" panose="02040503050406030204" pitchFamily="18" charset="0"/>
                                    <a:ea typeface="Cambria Math" panose="02040503050406030204" pitchFamily="18" charset="0"/>
                                  </a:rPr>
                                  <m:t>𝑅</m:t>
                                </m:r>
                                <m:r>
                                  <a:rPr lang="en-US" b="0" i="1" smtClean="0">
                                    <a:latin typeface="Cambria Math" panose="02040503050406030204" pitchFamily="18" charset="0"/>
                                    <a:ea typeface="Cambria Math" panose="02040503050406030204" pitchFamily="18" charset="0"/>
                                  </a:rPr>
                                  <m:t>(0)</m:t>
                                </m:r>
                              </m:e>
                            </m:mr>
                          </m:m>
                        </m:e>
                      </m:d>
                      <m:r>
                        <a:rPr lang="en-US" b="0" i="1" smtClean="0">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m>
                            <m:mPr>
                              <m:mcs>
                                <m:mc>
                                  <m:mcPr>
                                    <m:count m:val="1"/>
                                    <m:mcJc m:val="center"/>
                                  </m:mcPr>
                                </m:mc>
                              </m:mcs>
                              <m:ctrlPr>
                                <a:rPr lang="en-US" i="1">
                                  <a:latin typeface="Cambria Math" panose="02040503050406030204" pitchFamily="18" charset="0"/>
                                  <a:ea typeface="Cambria Math" panose="02040503050406030204" pitchFamily="18" charset="0"/>
                                </a:rPr>
                              </m:ctrlPr>
                            </m:mPr>
                            <m:mr>
                              <m:e>
                                <m:r>
                                  <m:rPr>
                                    <m:brk m:alnAt="7"/>
                                  </m:rPr>
                                  <a:rPr lang="en-US" b="0" i="1" smtClean="0">
                                    <a:latin typeface="Cambria Math" panose="02040503050406030204" pitchFamily="18" charset="0"/>
                                    <a:ea typeface="Cambria Math" panose="02040503050406030204" pitchFamily="18" charset="0"/>
                                  </a:rPr>
                                  <m:t>9</m:t>
                                </m:r>
                                <m:r>
                                  <a:rPr lang="en-US" b="0" i="1" smtClean="0">
                                    <a:latin typeface="Cambria Math" panose="02040503050406030204" pitchFamily="18" charset="0"/>
                                    <a:ea typeface="Cambria Math" panose="02040503050406030204" pitchFamily="18" charset="0"/>
                                  </a:rPr>
                                  <m:t>,999</m:t>
                                </m:r>
                              </m:e>
                            </m:mr>
                            <m:mr>
                              <m:e>
                                <m:r>
                                  <a:rPr lang="en-US" b="0" i="1" smtClean="0">
                                    <a:latin typeface="Cambria Math" panose="02040503050406030204" pitchFamily="18" charset="0"/>
                                    <a:ea typeface="Cambria Math" panose="02040503050406030204" pitchFamily="18" charset="0"/>
                                  </a:rPr>
                                  <m:t>1</m:t>
                                </m:r>
                              </m:e>
                            </m:mr>
                            <m:mr>
                              <m:e>
                                <m:r>
                                  <a:rPr lang="en-US" b="0" i="1" smtClean="0">
                                    <a:latin typeface="Cambria Math" panose="02040503050406030204" pitchFamily="18" charset="0"/>
                                    <a:ea typeface="Cambria Math" panose="02040503050406030204" pitchFamily="18" charset="0"/>
                                  </a:rPr>
                                  <m:t>0</m:t>
                                </m:r>
                              </m:e>
                            </m:mr>
                          </m:m>
                        </m:e>
                      </m:d>
                    </m:oMath>
                  </m:oMathPara>
                </a14:m>
                <a:endParaRPr lang="en-US" dirty="0"/>
              </a:p>
            </p:txBody>
          </p:sp>
        </mc:Choice>
        <mc:Fallback xmlns="">
          <p:sp>
            <p:nvSpPr>
              <p:cNvPr id="6" name="TextBox 5">
                <a:extLst>
                  <a:ext uri="{FF2B5EF4-FFF2-40B4-BE49-F238E27FC236}">
                    <a16:creationId xmlns:a16="http://schemas.microsoft.com/office/drawing/2014/main" id="{0E6DA126-6FA7-244B-8D8A-30F8C3F7703E}"/>
                  </a:ext>
                </a:extLst>
              </p:cNvPr>
              <p:cNvSpPr txBox="1">
                <a:spLocks noRot="1" noChangeAspect="1" noMove="1" noResize="1" noEditPoints="1" noAdjustHandles="1" noChangeArrowheads="1" noChangeShapeType="1" noTextEdit="1"/>
              </p:cNvSpPr>
              <p:nvPr/>
            </p:nvSpPr>
            <p:spPr>
              <a:xfrm>
                <a:off x="2575560" y="5689352"/>
                <a:ext cx="7040880" cy="984052"/>
              </a:xfrm>
              <a:prstGeom prst="rect">
                <a:avLst/>
              </a:prstGeom>
              <a:blipFill>
                <a:blip r:embed="rId3"/>
                <a:stretch>
                  <a:fillRect b="-1282"/>
                </a:stretch>
              </a:blipFill>
            </p:spPr>
            <p:txBody>
              <a:bodyPr/>
              <a:lstStyle/>
              <a:p>
                <a:r>
                  <a:rPr lang="en-US">
                    <a:noFill/>
                  </a:rPr>
                  <a:t> </a:t>
                </a:r>
              </a:p>
            </p:txBody>
          </p:sp>
        </mc:Fallback>
      </mc:AlternateContent>
    </p:spTree>
    <p:extLst>
      <p:ext uri="{BB962C8B-B14F-4D97-AF65-F5344CB8AC3E}">
        <p14:creationId xmlns:p14="http://schemas.microsoft.com/office/powerpoint/2010/main" val="33246115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35807619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2510373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3"/>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4502337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3"/>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216318448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a:t>
            </a:r>
            <a:endParaRPr lang="en-US" sz="1000" dirty="0">
              <a:latin typeface="Monaco" pitchFamily="2" charset="77"/>
            </a:endParaRPr>
          </a:p>
        </p:txBody>
      </p:sp>
    </p:spTree>
    <p:extLst>
      <p:ext uri="{BB962C8B-B14F-4D97-AF65-F5344CB8AC3E}">
        <p14:creationId xmlns:p14="http://schemas.microsoft.com/office/powerpoint/2010/main" val="31846029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These parameters determine the final time point of the trajectory (starting from 0) and the number of steps to take in between.</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00538285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These parameters determine the final time point of the trajectory (starting from 0) and the number of steps to take in between.</a:t>
            </a:r>
          </a:p>
          <a:p>
            <a:pPr marL="914400" lvl="2" indent="0">
              <a:buNone/>
            </a:pPr>
            <a:endParaRPr lang="en-US" sz="1000" dirty="0">
              <a:latin typeface="Monaco" pitchFamily="2" charset="77"/>
            </a:endParaRPr>
          </a:p>
        </p:txBody>
      </p:sp>
      <p:sp>
        <p:nvSpPr>
          <p:cNvPr id="6" name="TextBox 5">
            <a:extLst>
              <a:ext uri="{FF2B5EF4-FFF2-40B4-BE49-F238E27FC236}">
                <a16:creationId xmlns:a16="http://schemas.microsoft.com/office/drawing/2014/main" id="{5EE8E82B-B07E-444A-BA0A-03D58013B439}"/>
              </a:ext>
            </a:extLst>
          </p:cNvPr>
          <p:cNvSpPr txBox="1"/>
          <p:nvPr/>
        </p:nvSpPr>
        <p:spPr>
          <a:xfrm>
            <a:off x="610779" y="5710019"/>
            <a:ext cx="3346607"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Yay! Now we are ready to run simulation. Click on “flagman” to execute the .</a:t>
            </a:r>
            <a:r>
              <a:rPr lang="en-US" dirty="0" err="1"/>
              <a:t>bngl</a:t>
            </a:r>
            <a:r>
              <a:rPr lang="en-US" dirty="0"/>
              <a:t> file.</a:t>
            </a:r>
          </a:p>
        </p:txBody>
      </p:sp>
      <p:sp>
        <p:nvSpPr>
          <p:cNvPr id="7" name="Oval 6">
            <a:extLst>
              <a:ext uri="{FF2B5EF4-FFF2-40B4-BE49-F238E27FC236}">
                <a16:creationId xmlns:a16="http://schemas.microsoft.com/office/drawing/2014/main" id="{69B7F0AB-339D-6741-984E-C71A4ECC9043}"/>
              </a:ext>
            </a:extLst>
          </p:cNvPr>
          <p:cNvSpPr/>
          <p:nvPr/>
        </p:nvSpPr>
        <p:spPr>
          <a:xfrm>
            <a:off x="11160087" y="1843088"/>
            <a:ext cx="308472" cy="2831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742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Tree>
    <p:extLst>
      <p:ext uri="{BB962C8B-B14F-4D97-AF65-F5344CB8AC3E}">
        <p14:creationId xmlns:p14="http://schemas.microsoft.com/office/powerpoint/2010/main" val="11391253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4508892" y="248008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2E6B87C2-F834-1347-80F3-D389ECE7AF3D}"/>
              </a:ext>
            </a:extLst>
          </p:cNvPr>
          <p:cNvCxnSpPr/>
          <p:nvPr/>
        </p:nvCxnSpPr>
        <p:spPr>
          <a:xfrm>
            <a:off x="4760843" y="1967948"/>
            <a:ext cx="0" cy="23143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83707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4697736" y="318576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720582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E3571D-559B-E047-A912-3875ECC49519}"/>
              </a:ext>
            </a:extLst>
          </p:cNvPr>
          <p:cNvSpPr>
            <a:spLocks noGrp="1"/>
          </p:cNvSpPr>
          <p:nvPr>
            <p:ph type="title"/>
          </p:nvPr>
        </p:nvSpPr>
        <p:spPr/>
        <p:txBody>
          <a:bodyPr>
            <a:normAutofit/>
          </a:bodyPr>
          <a:lstStyle/>
          <a:p>
            <a:r>
              <a:rPr lang="en-US" dirty="0"/>
              <a:t>ODEs ignore the discrete nature of individuals in a network and neglect the effects of noise.</a:t>
            </a:r>
          </a:p>
        </p:txBody>
      </p:sp>
      <p:sp>
        <p:nvSpPr>
          <p:cNvPr id="4" name="Content Placeholder 3">
            <a:extLst>
              <a:ext uri="{FF2B5EF4-FFF2-40B4-BE49-F238E27FC236}">
                <a16:creationId xmlns:a16="http://schemas.microsoft.com/office/drawing/2014/main" id="{41EE9541-8AE7-1044-B203-9AE565880DC6}"/>
              </a:ext>
            </a:extLst>
          </p:cNvPr>
          <p:cNvSpPr>
            <a:spLocks noGrp="1"/>
          </p:cNvSpPr>
          <p:nvPr>
            <p:ph idx="1"/>
          </p:nvPr>
        </p:nvSpPr>
        <p:spPr/>
        <p:txBody>
          <a:bodyPr/>
          <a:lstStyle/>
          <a:p>
            <a:r>
              <a:rPr lang="en-US" dirty="0"/>
              <a:t>ODEs treat all variables as continuous and cannot account for the discrete nature of individuals.</a:t>
            </a:r>
          </a:p>
          <a:p>
            <a:r>
              <a:rPr lang="en-US" dirty="0"/>
              <a:t>ODEs in general (with exceptions) describe the </a:t>
            </a:r>
            <a:r>
              <a:rPr lang="en-US" i="1" dirty="0"/>
              <a:t>average </a:t>
            </a:r>
            <a:r>
              <a:rPr lang="en-US" dirty="0"/>
              <a:t>behavior of a system, but noise can affect real-world dynamics, e.g., disease outbreaks.</a:t>
            </a:r>
          </a:p>
          <a:p>
            <a:r>
              <a:rPr lang="en-US" dirty="0"/>
              <a:t>The same reaction network description can be used to generate stochastic time courses (“trajectories”) that exactly sample the true probability distribution.</a:t>
            </a:r>
          </a:p>
        </p:txBody>
      </p:sp>
      <p:sp>
        <p:nvSpPr>
          <p:cNvPr id="3" name="Slide Number Placeholder 2">
            <a:extLst>
              <a:ext uri="{FF2B5EF4-FFF2-40B4-BE49-F238E27FC236}">
                <a16:creationId xmlns:a16="http://schemas.microsoft.com/office/drawing/2014/main" id="{6AC36F24-56B0-A44E-B9DE-28AEF62A66D7}"/>
              </a:ext>
            </a:extLst>
          </p:cNvPr>
          <p:cNvSpPr>
            <a:spLocks noGrp="1"/>
          </p:cNvSpPr>
          <p:nvPr>
            <p:ph type="sldNum" sz="quarter" idx="12"/>
          </p:nvPr>
        </p:nvSpPr>
        <p:spPr/>
        <p:txBody>
          <a:bodyPr/>
          <a:lstStyle/>
          <a:p>
            <a:fld id="{DB462117-C16E-694E-B71A-62B7DF557822}" type="slidenum">
              <a:rPr lang="en-US" smtClean="0"/>
              <a:t>9</a:t>
            </a:fld>
            <a:endParaRPr lang="en-US"/>
          </a:p>
        </p:txBody>
      </p:sp>
    </p:spTree>
    <p:extLst>
      <p:ext uri="{BB962C8B-B14F-4D97-AF65-F5344CB8AC3E}">
        <p14:creationId xmlns:p14="http://schemas.microsoft.com/office/powerpoint/2010/main" val="4147929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90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r>
              <a:rPr lang="en-US" sz="2000" dirty="0">
                <a:solidFill>
                  <a:prstClr val="black"/>
                </a:solidFill>
              </a:rPr>
              <a:t>The .</a:t>
            </a:r>
            <a:r>
              <a:rPr lang="en-US" sz="2000" dirty="0" err="1">
                <a:solidFill>
                  <a:prstClr val="black"/>
                </a:solidFill>
              </a:rPr>
              <a:t>gdat</a:t>
            </a:r>
            <a:r>
              <a:rPr lang="en-US" sz="2000" dirty="0">
                <a:solidFill>
                  <a:prstClr val="black"/>
                </a:solidFill>
              </a:rPr>
              <a:t> file created by the simulation is opened in a new window.</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7860814" y="1993072"/>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103900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91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r>
              <a:rPr lang="en-US" sz="2000" dirty="0">
                <a:solidFill>
                  <a:prstClr val="black"/>
                </a:solidFill>
              </a:rPr>
              <a:t>The .</a:t>
            </a:r>
            <a:r>
              <a:rPr lang="en-US" sz="2000" dirty="0" err="1">
                <a:solidFill>
                  <a:prstClr val="black"/>
                </a:solidFill>
              </a:rPr>
              <a:t>gdat</a:t>
            </a:r>
            <a:r>
              <a:rPr lang="en-US" sz="2000" dirty="0">
                <a:solidFill>
                  <a:prstClr val="black"/>
                </a:solidFill>
              </a:rPr>
              <a:t> file created by the simulation is opened in a new window.</a:t>
            </a:r>
          </a:p>
          <a:p>
            <a:pPr marL="342900" indent="-342900">
              <a:buFont typeface="+mj-lt"/>
              <a:buAutoNum type="arabicPeriod"/>
            </a:pPr>
            <a:r>
              <a:rPr lang="en-US" sz="2000" dirty="0">
                <a:solidFill>
                  <a:prstClr val="black"/>
                </a:solidFill>
              </a:rPr>
              <a:t>Plotting buttons appear.</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10534440" y="2012950"/>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53296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92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r>
              <a:rPr lang="en-US" sz="2000" dirty="0">
                <a:solidFill>
                  <a:prstClr val="black"/>
                </a:solidFill>
              </a:rPr>
              <a:t>The .</a:t>
            </a:r>
            <a:r>
              <a:rPr lang="en-US" sz="2000" dirty="0" err="1">
                <a:solidFill>
                  <a:prstClr val="black"/>
                </a:solidFill>
              </a:rPr>
              <a:t>gdat</a:t>
            </a:r>
            <a:r>
              <a:rPr lang="en-US" sz="2000" dirty="0">
                <a:solidFill>
                  <a:prstClr val="black"/>
                </a:solidFill>
              </a:rPr>
              <a:t> file created by the simulation is opened in a new window.</a:t>
            </a:r>
          </a:p>
          <a:p>
            <a:pPr marL="342900" indent="-342900">
              <a:buFont typeface="+mj-lt"/>
              <a:buAutoNum type="arabicPeriod"/>
            </a:pPr>
            <a:r>
              <a:rPr lang="en-US" sz="2000" dirty="0">
                <a:solidFill>
                  <a:prstClr val="black"/>
                </a:solidFill>
              </a:rPr>
              <a:t>Plotting buttons appear.</a:t>
            </a:r>
          </a:p>
          <a:p>
            <a:pPr marL="342900" indent="-342900">
              <a:buFont typeface="+mj-lt"/>
              <a:buAutoNum type="arabicPeriod"/>
            </a:pPr>
            <a:r>
              <a:rPr lang="en-US" sz="2000" dirty="0">
                <a:solidFill>
                  <a:prstClr val="black"/>
                </a:solidFill>
              </a:rPr>
              <a:t>The TERMINAL panel shows the output of commands used to execute the model and actions requested in the .</a:t>
            </a:r>
            <a:r>
              <a:rPr lang="en-US" sz="2000" dirty="0" err="1">
                <a:solidFill>
                  <a:prstClr val="black"/>
                </a:solidFill>
              </a:rPr>
              <a:t>bngl</a:t>
            </a:r>
            <a:r>
              <a:rPr lang="en-US" sz="2000" dirty="0">
                <a:solidFill>
                  <a:prstClr val="black"/>
                </a:solidFill>
              </a:rPr>
              <a:t> file.</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6817205" y="4696515"/>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9706440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93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10594075" y="2012950"/>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143775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94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5302293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95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775641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96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08909CF2-193A-E240-97BC-7488F366F1FC}"/>
              </a:ext>
            </a:extLst>
          </p:cNvPr>
          <p:cNvCxnSpPr>
            <a:cxnSpLocks/>
          </p:cNvCxnSpPr>
          <p:nvPr/>
        </p:nvCxnSpPr>
        <p:spPr>
          <a:xfrm flipV="1">
            <a:off x="4789623" y="3583333"/>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245970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97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1" y="1564616"/>
            <a:ext cx="7715703"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08909CF2-193A-E240-97BC-7488F366F1FC}"/>
              </a:ext>
            </a:extLst>
          </p:cNvPr>
          <p:cNvCxnSpPr>
            <a:cxnSpLocks/>
          </p:cNvCxnSpPr>
          <p:nvPr/>
        </p:nvCxnSpPr>
        <p:spPr>
          <a:xfrm flipV="1">
            <a:off x="10594075" y="2003011"/>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652747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98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1" y="1564616"/>
            <a:ext cx="7715703" cy="5137750"/>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165423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99</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50"/>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205980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ushVTI">
  <a:themeElements>
    <a:clrScheme name="AnalogousFromLightSeedRightStep">
      <a:dk1>
        <a:srgbClr val="000000"/>
      </a:dk1>
      <a:lt1>
        <a:srgbClr val="FFFFFF"/>
      </a:lt1>
      <a:dk2>
        <a:srgbClr val="412440"/>
      </a:dk2>
      <a:lt2>
        <a:srgbClr val="E3E8E2"/>
      </a:lt2>
      <a:accent1>
        <a:srgbClr val="D56EEE"/>
      </a:accent1>
      <a:accent2>
        <a:srgbClr val="EB4EC8"/>
      </a:accent2>
      <a:accent3>
        <a:srgbClr val="EE6E9C"/>
      </a:accent3>
      <a:accent4>
        <a:srgbClr val="EB564E"/>
      </a:accent4>
      <a:accent5>
        <a:srgbClr val="E98E3C"/>
      </a:accent5>
      <a:accent6>
        <a:srgbClr val="B2A53B"/>
      </a:accent6>
      <a:hlink>
        <a:srgbClr val="628F57"/>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8809</TotalTime>
  <Words>6929</Words>
  <Application>Microsoft Macintosh PowerPoint</Application>
  <PresentationFormat>Widescreen</PresentationFormat>
  <Paragraphs>894</Paragraphs>
  <Slides>135</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135</vt:i4>
      </vt:variant>
    </vt:vector>
  </HeadingPairs>
  <TitlesOfParts>
    <vt:vector size="144" baseType="lpstr">
      <vt:lpstr>Arial</vt:lpstr>
      <vt:lpstr>Calibri</vt:lpstr>
      <vt:lpstr>Calibri Light</vt:lpstr>
      <vt:lpstr>Cambria Math</vt:lpstr>
      <vt:lpstr>Century Gothic</vt:lpstr>
      <vt:lpstr>Elephant</vt:lpstr>
      <vt:lpstr>Monaco</vt:lpstr>
      <vt:lpstr>Office Theme</vt:lpstr>
      <vt:lpstr>BrushVTI</vt:lpstr>
      <vt:lpstr>Introduction Reaction Network Modeling with BioNetGen</vt:lpstr>
      <vt:lpstr>Reaction Networks Models can be used to describe a wide range of natural processes.</vt:lpstr>
      <vt:lpstr>Reaction kinetics are defined by a few simple concepts.</vt:lpstr>
      <vt:lpstr>Reaction network models (RNM) are built from individual reactions.</vt:lpstr>
      <vt:lpstr>Ordinary differential equations (ODEs) describe the mean behavior of a reaction network.</vt:lpstr>
      <vt:lpstr>The ODEs for RNMs have a compact representation using the stoichiometry matrix.</vt:lpstr>
      <vt:lpstr>ODEs for most RNMs are solved numerically.</vt:lpstr>
      <vt:lpstr>Numerical solution of SIR model describes dynamics of infection outbreak.</vt:lpstr>
      <vt:lpstr>ODEs ignore the discrete nature of individuals in a network and neglect the effects of noise.</vt:lpstr>
      <vt:lpstr>Stochastic simulations can reveal the effects of noise in finite populations.</vt:lpstr>
      <vt:lpstr>Stochastic dynamics can be computed with the Gillespie Algorithm.</vt:lpstr>
      <vt:lpstr>BioNetGen enables the construction, simulation and analysis of RNMs.</vt:lpstr>
      <vt:lpstr>RuleBender provides an interactive development environment for BioNetGen Models </vt:lpstr>
      <vt:lpstr>BioNetGen Extension for VS Code Provides Powerful Integrated Environment for Multiscale Modeling</vt:lpstr>
      <vt:lpstr>BioNetGen Extension for VS Code Provides Powerful Integrated Environment for Multiscale Modeling</vt:lpstr>
      <vt:lpstr>BioNetGen Extension for VS Code Provides Powerful Integrated Environment for Multiscale Modeling</vt:lpstr>
      <vt:lpstr>Hands On Intro to BioNetGen with VS Code Extension</vt:lpstr>
      <vt:lpstr>Setting up to use BioNetGen with the VS Code Extension</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A BioNetGen model is comprised of model blocks and actions</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Notes on parameters</vt:lpstr>
      <vt:lpstr>Notes on parameters</vt:lpstr>
      <vt:lpstr>molecule types are used for defining structured species, which are covered in the next presentation</vt:lpstr>
      <vt:lpstr>compartments are used for spatial models and will also be discussed in a later presentation</vt:lpstr>
      <vt:lpstr>functions are used for defining non-mass action rate laws, which will also be covered later</vt:lpstr>
      <vt:lpstr>functions are used for defining non-mass action rate laws, which will also be covered later</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General comments on species</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Many things happen when we execute the model</vt:lpstr>
      <vt:lpstr>Many things happen when we execute the model</vt:lpstr>
      <vt:lpstr>Many things happen when we execute the model</vt:lpstr>
      <vt:lpstr>Many things happen when we execute the model</vt:lpstr>
      <vt:lpstr>Many things happen when we execute the model</vt:lpstr>
      <vt:lpstr>Many things happen when we execute the model</vt:lpstr>
      <vt:lpstr>Interactive plotting</vt:lpstr>
      <vt:lpstr>Interactive plotting</vt:lpstr>
      <vt:lpstr>Interactive plotting</vt:lpstr>
      <vt:lpstr>Interactive plotting</vt:lpstr>
      <vt:lpstr>Interactive plotting</vt:lpstr>
      <vt:lpstr>Interactive plotting</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Investigating the effect of population size</vt:lpstr>
      <vt:lpstr>Investigating the effect of population size</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Compare effects of simulation type in one run using saveConcentrations / resetConcentrations.</vt:lpstr>
      <vt:lpstr>Compare effects of simulation type in one run using saveConcentrations / resetConcentrations.</vt:lpstr>
      <vt:lpstr>Convert SIR model into predator-prey model (Lotka-Volterra)</vt:lpstr>
      <vt:lpstr>Convert SIR model into predator-prey model (Lotka-Volterra)</vt:lpstr>
      <vt:lpstr>Convert SIR model into predator-prey model (Lotka-Volterra)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Rule-Based Modeling</dc:title>
  <dc:creator>Faeder, James R</dc:creator>
  <cp:lastModifiedBy>Faeder, James R</cp:lastModifiedBy>
  <cp:revision>1</cp:revision>
  <cp:lastPrinted>2020-06-18T20:23:08Z</cp:lastPrinted>
  <dcterms:created xsi:type="dcterms:W3CDTF">2020-06-18T20:17:09Z</dcterms:created>
  <dcterms:modified xsi:type="dcterms:W3CDTF">2021-07-12T01:17:48Z</dcterms:modified>
</cp:coreProperties>
</file>